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8"/>
  </p:notesMasterIdLst>
  <p:sldIdLst>
    <p:sldId id="695" r:id="rId2"/>
    <p:sldId id="679" r:id="rId3"/>
    <p:sldId id="708" r:id="rId4"/>
    <p:sldId id="705" r:id="rId5"/>
    <p:sldId id="696" r:id="rId6"/>
    <p:sldId id="698" r:id="rId7"/>
    <p:sldId id="704" r:id="rId8"/>
    <p:sldId id="707" r:id="rId9"/>
    <p:sldId id="706" r:id="rId10"/>
    <p:sldId id="681" r:id="rId11"/>
    <p:sldId id="631" r:id="rId12"/>
    <p:sldId id="641" r:id="rId13"/>
    <p:sldId id="628" r:id="rId14"/>
    <p:sldId id="675" r:id="rId15"/>
    <p:sldId id="676" r:id="rId16"/>
    <p:sldId id="677" r:id="rId17"/>
    <p:sldId id="678" r:id="rId18"/>
    <p:sldId id="608" r:id="rId19"/>
    <p:sldId id="598" r:id="rId20"/>
    <p:sldId id="603" r:id="rId21"/>
    <p:sldId id="684" r:id="rId22"/>
    <p:sldId id="709" r:id="rId23"/>
    <p:sldId id="644" r:id="rId24"/>
    <p:sldId id="645" r:id="rId25"/>
    <p:sldId id="691" r:id="rId26"/>
    <p:sldId id="692" r:id="rId27"/>
    <p:sldId id="693" r:id="rId28"/>
    <p:sldId id="287" r:id="rId29"/>
    <p:sldId id="648" r:id="rId30"/>
    <p:sldId id="649" r:id="rId31"/>
    <p:sldId id="650" r:id="rId32"/>
    <p:sldId id="668" r:id="rId33"/>
    <p:sldId id="669" r:id="rId34"/>
    <p:sldId id="670" r:id="rId35"/>
    <p:sldId id="694" r:id="rId36"/>
    <p:sldId id="689" r:id="rId37"/>
  </p:sldIdLst>
  <p:sldSz cx="12192000" cy="6858000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Gill Sans MT" panose="020B0502020104020203" pitchFamily="34" charset="77"/>
      <p:regular r:id="rId40"/>
      <p:bold r:id="rId41"/>
      <p:italic r:id="rId42"/>
      <p:boldItalic r:id="rId43"/>
    </p:embeddedFont>
    <p:embeddedFont>
      <p:font typeface="Karla" pitchFamily="2" charset="77"/>
      <p:regular r:id="rId44"/>
      <p:bold r:id="rId45"/>
    </p:embeddedFont>
    <p:embeddedFont>
      <p:font typeface="Karla Light" pitchFamily="2" charset="77"/>
      <p:regular r:id="rId46"/>
    </p:embeddedFont>
    <p:embeddedFont>
      <p:font typeface="Karla Medium" pitchFamily="2" charset="7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B24466-1566-3FD8-3A3B-608A1B986069}" name="Shibani Budhraja" initials="SB" userId="10e66efcd7f35c56" providerId="Windows Live"/>
  <p188:author id="{5C70EE73-4D66-13BB-4E65-F0DE9C159F44}" name="Protopapas, Pavlos" initials="PP" userId="S::pavlos@seas.harvard.edu::d3f506cf-7375-4c66-b84b-b5b77d659751" providerId="AD"/>
  <p188:author id="{B719D9CC-7224-3C24-01BB-528C671B50D7}" name="Anshika Gupta" initials="AG" userId="a891a0f53381bd42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hnu M" initials="VM" lastIdx="1" clrIdx="0">
    <p:extLst>
      <p:ext uri="{19B8F6BF-5375-455C-9EA6-DF929625EA0E}">
        <p15:presenceInfo xmlns:p15="http://schemas.microsoft.com/office/powerpoint/2012/main" userId="6b9a90ec63807b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579"/>
    <a:srgbClr val="009193"/>
    <a:srgbClr val="A8C7C9"/>
    <a:srgbClr val="D2B3C0"/>
    <a:srgbClr val="941651"/>
    <a:srgbClr val="558ED5"/>
    <a:srgbClr val="8EB4E3"/>
    <a:srgbClr val="404040"/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C5B90-59DE-4D84-ADB7-4F45D606C793}" v="33" dt="2024-02-02T17:07:54.898"/>
    <p1510:client id="{B2E59737-EF18-124F-B390-218737624907}" v="20" dt="2024-02-02T14:49:29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bani Budhraja" userId="10e66efcd7f35c56" providerId="LiveId" clId="{B2E59737-EF18-124F-B390-218737624907}"/>
    <pc:docChg chg="undo custSel addSld delSld modSld sldOrd">
      <pc:chgData name="Shibani Budhraja" userId="10e66efcd7f35c56" providerId="LiveId" clId="{B2E59737-EF18-124F-B390-218737624907}" dt="2024-02-02T14:53:13.006" v="455" actId="1076"/>
      <pc:docMkLst>
        <pc:docMk/>
      </pc:docMkLst>
      <pc:sldChg chg="addSp delSp modSp add del mod modCm">
        <pc:chgData name="Shibani Budhraja" userId="10e66efcd7f35c56" providerId="LiveId" clId="{B2E59737-EF18-124F-B390-218737624907}" dt="2024-02-02T12:22:33.027" v="92" actId="2696"/>
        <pc:sldMkLst>
          <pc:docMk/>
          <pc:sldMk cId="0" sldId="268"/>
        </pc:sldMkLst>
        <pc:spChg chg="mod">
          <ac:chgData name="Shibani Budhraja" userId="10e66efcd7f35c56" providerId="LiveId" clId="{B2E59737-EF18-124F-B390-218737624907}" dt="2024-02-02T12:10:03.368" v="9" actId="207"/>
          <ac:spMkLst>
            <pc:docMk/>
            <pc:sldMk cId="0" sldId="268"/>
            <ac:spMk id="247" creationId="{00000000-0000-0000-0000-000000000000}"/>
          </ac:spMkLst>
        </pc:spChg>
        <pc:picChg chg="add del mod">
          <ac:chgData name="Shibani Budhraja" userId="10e66efcd7f35c56" providerId="LiveId" clId="{B2E59737-EF18-124F-B390-218737624907}" dt="2024-02-02T12:22:23.018" v="89" actId="1076"/>
          <ac:picMkLst>
            <pc:docMk/>
            <pc:sldMk cId="0" sldId="268"/>
            <ac:picMk id="3" creationId="{F253AD4E-078B-4371-F951-052B03C3CCF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hibani Budhraja" userId="10e66efcd7f35c56" providerId="LiveId" clId="{B2E59737-EF18-124F-B390-218737624907}" dt="2024-02-02T12:22:21.651" v="88" actId="478"/>
              <pc2:cmMkLst xmlns:pc2="http://schemas.microsoft.com/office/powerpoint/2019/9/main/command">
                <pc:docMk/>
                <pc:sldMk cId="0" sldId="268"/>
                <pc2:cmMk id="{A7308FF8-E89C-EA45-B7C2-00F55A1B319E}"/>
              </pc2:cmMkLst>
            </pc226:cmChg>
          </p:ext>
        </pc:extLst>
      </pc:sldChg>
      <pc:sldChg chg="modSp mod">
        <pc:chgData name="Shibani Budhraja" userId="10e66efcd7f35c56" providerId="LiveId" clId="{B2E59737-EF18-124F-B390-218737624907}" dt="2024-02-02T12:12:47.759" v="25" actId="207"/>
        <pc:sldMkLst>
          <pc:docMk/>
          <pc:sldMk cId="0" sldId="287"/>
        </pc:sldMkLst>
        <pc:spChg chg="mod">
          <ac:chgData name="Shibani Budhraja" userId="10e66efcd7f35c56" providerId="LiveId" clId="{B2E59737-EF18-124F-B390-218737624907}" dt="2024-02-02T12:12:47.759" v="25" actId="207"/>
          <ac:spMkLst>
            <pc:docMk/>
            <pc:sldMk cId="0" sldId="287"/>
            <ac:spMk id="452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0:18.090" v="12" actId="207"/>
        <pc:sldMkLst>
          <pc:docMk/>
          <pc:sldMk cId="4205863891" sldId="628"/>
        </pc:sldMkLst>
        <pc:spChg chg="mod">
          <ac:chgData name="Shibani Budhraja" userId="10e66efcd7f35c56" providerId="LiveId" clId="{B2E59737-EF18-124F-B390-218737624907}" dt="2024-02-02T12:10:18.090" v="12" actId="207"/>
          <ac:spMkLst>
            <pc:docMk/>
            <pc:sldMk cId="4205863891" sldId="628"/>
            <ac:spMk id="299" creationId="{00000000-0000-0000-0000-000000000000}"/>
          </ac:spMkLst>
        </pc:spChg>
      </pc:sldChg>
      <pc:sldChg chg="delSp modSp mod delAnim">
        <pc:chgData name="Shibani Budhraja" userId="10e66efcd7f35c56" providerId="LiveId" clId="{B2E59737-EF18-124F-B390-218737624907}" dt="2024-02-02T12:28:57.606" v="105" actId="1076"/>
        <pc:sldMkLst>
          <pc:docMk/>
          <pc:sldMk cId="2636236030" sldId="641"/>
        </pc:sldMkLst>
        <pc:spChg chg="mod">
          <ac:chgData name="Shibani Budhraja" userId="10e66efcd7f35c56" providerId="LiveId" clId="{B2E59737-EF18-124F-B390-218737624907}" dt="2024-02-02T12:28:35.723" v="102" actId="1076"/>
          <ac:spMkLst>
            <pc:docMk/>
            <pc:sldMk cId="2636236030" sldId="641"/>
            <ac:spMk id="8" creationId="{B58F0307-8EBC-0FC9-6828-49C8BDF05B16}"/>
          </ac:spMkLst>
        </pc:spChg>
        <pc:spChg chg="mod">
          <ac:chgData name="Shibani Budhraja" userId="10e66efcd7f35c56" providerId="LiveId" clId="{B2E59737-EF18-124F-B390-218737624907}" dt="2024-02-02T12:28:31.565" v="101" actId="1076"/>
          <ac:spMkLst>
            <pc:docMk/>
            <pc:sldMk cId="2636236030" sldId="641"/>
            <ac:spMk id="10" creationId="{82F842C4-3618-E6EC-9EC6-615B6C542F8E}"/>
          </ac:spMkLst>
        </pc:spChg>
        <pc:spChg chg="mod">
          <ac:chgData name="Shibani Budhraja" userId="10e66efcd7f35c56" providerId="LiveId" clId="{B2E59737-EF18-124F-B390-218737624907}" dt="2024-02-02T12:28:57.606" v="105" actId="1076"/>
          <ac:spMkLst>
            <pc:docMk/>
            <pc:sldMk cId="2636236030" sldId="641"/>
            <ac:spMk id="11" creationId="{013E5276-F2EE-F590-4558-4851A263D79E}"/>
          </ac:spMkLst>
        </pc:spChg>
        <pc:spChg chg="mod">
          <ac:chgData name="Shibani Budhraja" userId="10e66efcd7f35c56" providerId="LiveId" clId="{B2E59737-EF18-124F-B390-218737624907}" dt="2024-02-02T12:28:50.798" v="104" actId="1076"/>
          <ac:spMkLst>
            <pc:docMk/>
            <pc:sldMk cId="2636236030" sldId="641"/>
            <ac:spMk id="12" creationId="{10A0C379-89BB-6E89-A60F-D8F884ADBDAF}"/>
          </ac:spMkLst>
        </pc:spChg>
        <pc:spChg chg="mod">
          <ac:chgData name="Shibani Budhraja" userId="10e66efcd7f35c56" providerId="LiveId" clId="{B2E59737-EF18-124F-B390-218737624907}" dt="2024-02-02T12:10:14.334" v="11" actId="207"/>
          <ac:spMkLst>
            <pc:docMk/>
            <pc:sldMk cId="2636236030" sldId="641"/>
            <ac:spMk id="299" creationId="{00000000-0000-0000-0000-000000000000}"/>
          </ac:spMkLst>
        </pc:spChg>
        <pc:grpChg chg="topLvl">
          <ac:chgData name="Shibani Budhraja" userId="10e66efcd7f35c56" providerId="LiveId" clId="{B2E59737-EF18-124F-B390-218737624907}" dt="2024-02-02T12:27:57.532" v="93" actId="478"/>
          <ac:grpSpMkLst>
            <pc:docMk/>
            <pc:sldMk cId="2636236030" sldId="641"/>
            <ac:grpSpMk id="13" creationId="{DA4D62BF-3F88-EB7B-8572-13FB209F642B}"/>
          </ac:grpSpMkLst>
        </pc:grpChg>
        <pc:grpChg chg="del">
          <ac:chgData name="Shibani Budhraja" userId="10e66efcd7f35c56" providerId="LiveId" clId="{B2E59737-EF18-124F-B390-218737624907}" dt="2024-02-02T12:27:57.532" v="93" actId="478"/>
          <ac:grpSpMkLst>
            <pc:docMk/>
            <pc:sldMk cId="2636236030" sldId="641"/>
            <ac:grpSpMk id="14" creationId="{4BE10FCE-8F0D-B43F-67E3-3C1BE05FDA56}"/>
          </ac:grpSpMkLst>
        </pc:grpChg>
        <pc:picChg chg="del topLvl">
          <ac:chgData name="Shibani Budhraja" userId="10e66efcd7f35c56" providerId="LiveId" clId="{B2E59737-EF18-124F-B390-218737624907}" dt="2024-02-02T12:27:57.532" v="93" actId="478"/>
          <ac:picMkLst>
            <pc:docMk/>
            <pc:sldMk cId="2636236030" sldId="641"/>
            <ac:picMk id="3" creationId="{1F28DD18-A492-6DD7-90B6-E7528B0C0079}"/>
          </ac:picMkLst>
        </pc:picChg>
        <pc:picChg chg="mod">
          <ac:chgData name="Shibani Budhraja" userId="10e66efcd7f35c56" providerId="LiveId" clId="{B2E59737-EF18-124F-B390-218737624907}" dt="2024-02-02T12:28:42.330" v="103" actId="108"/>
          <ac:picMkLst>
            <pc:docMk/>
            <pc:sldMk cId="2636236030" sldId="641"/>
            <ac:picMk id="4" creationId="{AE49AF02-1F52-6A47-9ACC-8736C757A520}"/>
          </ac:picMkLst>
        </pc:picChg>
        <pc:picChg chg="del">
          <ac:chgData name="Shibani Budhraja" userId="10e66efcd7f35c56" providerId="LiveId" clId="{B2E59737-EF18-124F-B390-218737624907}" dt="2024-02-02T12:28:13.378" v="95" actId="478"/>
          <ac:picMkLst>
            <pc:docMk/>
            <pc:sldMk cId="2636236030" sldId="641"/>
            <ac:picMk id="5" creationId="{5C337AAB-29FB-FA3E-AAA4-E132C44CCDB5}"/>
          </ac:picMkLst>
        </pc:picChg>
        <pc:picChg chg="mod">
          <ac:chgData name="Shibani Budhraja" userId="10e66efcd7f35c56" providerId="LiveId" clId="{B2E59737-EF18-124F-B390-218737624907}" dt="2024-02-02T12:28:27.907" v="100" actId="14100"/>
          <ac:picMkLst>
            <pc:docMk/>
            <pc:sldMk cId="2636236030" sldId="641"/>
            <ac:picMk id="6" creationId="{08012865-1457-1745-8153-8638C36296E4}"/>
          </ac:picMkLst>
        </pc:picChg>
      </pc:sldChg>
      <pc:sldChg chg="modSp mod">
        <pc:chgData name="Shibani Budhraja" userId="10e66efcd7f35c56" providerId="LiveId" clId="{B2E59737-EF18-124F-B390-218737624907}" dt="2024-02-02T12:10:47.837" v="19" actId="207"/>
        <pc:sldMkLst>
          <pc:docMk/>
          <pc:sldMk cId="508466343" sldId="644"/>
        </pc:sldMkLst>
        <pc:spChg chg="mod">
          <ac:chgData name="Shibani Budhraja" userId="10e66efcd7f35c56" providerId="LiveId" clId="{B2E59737-EF18-124F-B390-218737624907}" dt="2024-02-02T12:10:47.837" v="19" actId="207"/>
          <ac:spMkLst>
            <pc:docMk/>
            <pc:sldMk cId="508466343" sldId="644"/>
            <ac:spMk id="371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0:51.345" v="20" actId="207"/>
        <pc:sldMkLst>
          <pc:docMk/>
          <pc:sldMk cId="3558097780" sldId="645"/>
        </pc:sldMkLst>
        <pc:spChg chg="mod">
          <ac:chgData name="Shibani Budhraja" userId="10e66efcd7f35c56" providerId="LiveId" clId="{B2E59737-EF18-124F-B390-218737624907}" dt="2024-02-02T12:10:51.345" v="20" actId="207"/>
          <ac:spMkLst>
            <pc:docMk/>
            <pc:sldMk cId="3558097780" sldId="645"/>
            <ac:spMk id="371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2:44.106" v="24" actId="207"/>
        <pc:sldMkLst>
          <pc:docMk/>
          <pc:sldMk cId="633158866" sldId="648"/>
        </pc:sldMkLst>
        <pc:spChg chg="mod">
          <ac:chgData name="Shibani Budhraja" userId="10e66efcd7f35c56" providerId="LiveId" clId="{B2E59737-EF18-124F-B390-218737624907}" dt="2024-02-02T12:12:44.106" v="24" actId="207"/>
          <ac:spMkLst>
            <pc:docMk/>
            <pc:sldMk cId="633158866" sldId="648"/>
            <ac:spMk id="452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2:52.271" v="26" actId="207"/>
        <pc:sldMkLst>
          <pc:docMk/>
          <pc:sldMk cId="2302224736" sldId="650"/>
        </pc:sldMkLst>
        <pc:spChg chg="mod">
          <ac:chgData name="Shibani Budhraja" userId="10e66efcd7f35c56" providerId="LiveId" clId="{B2E59737-EF18-124F-B390-218737624907}" dt="2024-02-02T12:12:52.271" v="26" actId="207"/>
          <ac:spMkLst>
            <pc:docMk/>
            <pc:sldMk cId="2302224736" sldId="650"/>
            <ac:spMk id="538" creationId="{00000000-0000-0000-0000-000000000000}"/>
          </ac:spMkLst>
        </pc:spChg>
      </pc:sldChg>
      <pc:sldChg chg="addSp delSp modSp mod">
        <pc:chgData name="Shibani Budhraja" userId="10e66efcd7f35c56" providerId="LiveId" clId="{B2E59737-EF18-124F-B390-218737624907}" dt="2024-02-02T12:32:13.998" v="125" actId="208"/>
        <pc:sldMkLst>
          <pc:docMk/>
          <pc:sldMk cId="395068865" sldId="668"/>
        </pc:sldMkLst>
        <pc:spChg chg="mod">
          <ac:chgData name="Shibani Budhraja" userId="10e66efcd7f35c56" providerId="LiveId" clId="{B2E59737-EF18-124F-B390-218737624907}" dt="2024-02-02T12:32:13.998" v="125" actId="208"/>
          <ac:spMkLst>
            <pc:docMk/>
            <pc:sldMk cId="395068865" sldId="668"/>
            <ac:spMk id="4" creationId="{032EC838-64C5-7A7C-95EF-2445E5F2B38F}"/>
          </ac:spMkLst>
        </pc:spChg>
        <pc:spChg chg="add del mod">
          <ac:chgData name="Shibani Budhraja" userId="10e66efcd7f35c56" providerId="LiveId" clId="{B2E59737-EF18-124F-B390-218737624907}" dt="2024-02-02T12:13:19.404" v="36"/>
          <ac:spMkLst>
            <pc:docMk/>
            <pc:sldMk cId="395068865" sldId="668"/>
            <ac:spMk id="7" creationId="{AEDEDDCE-B5BF-BCD9-4598-D68618FEAB04}"/>
          </ac:spMkLst>
        </pc:spChg>
        <pc:spChg chg="mod">
          <ac:chgData name="Shibani Budhraja" userId="10e66efcd7f35c56" providerId="LiveId" clId="{B2E59737-EF18-124F-B390-218737624907}" dt="2024-02-02T12:12:58.089" v="28" actId="207"/>
          <ac:spMkLst>
            <pc:docMk/>
            <pc:sldMk cId="395068865" sldId="668"/>
            <ac:spMk id="538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32:27.604" v="126" actId="208"/>
        <pc:sldMkLst>
          <pc:docMk/>
          <pc:sldMk cId="832078460" sldId="669"/>
        </pc:sldMkLst>
        <pc:spChg chg="mod">
          <ac:chgData name="Shibani Budhraja" userId="10e66efcd7f35c56" providerId="LiveId" clId="{B2E59737-EF18-124F-B390-218737624907}" dt="2024-02-02T12:32:27.604" v="126" actId="208"/>
          <ac:spMkLst>
            <pc:docMk/>
            <pc:sldMk cId="832078460" sldId="669"/>
            <ac:spMk id="3" creationId="{0481E1EB-11E2-FAE1-779E-8E60A94944E1}"/>
          </ac:spMkLst>
        </pc:spChg>
        <pc:spChg chg="mod">
          <ac:chgData name="Shibani Budhraja" userId="10e66efcd7f35c56" providerId="LiveId" clId="{B2E59737-EF18-124F-B390-218737624907}" dt="2024-02-02T12:13:04.019" v="30" actId="207"/>
          <ac:spMkLst>
            <pc:docMk/>
            <pc:sldMk cId="832078460" sldId="669"/>
            <ac:spMk id="538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32:06.170" v="124" actId="208"/>
        <pc:sldMkLst>
          <pc:docMk/>
          <pc:sldMk cId="1784648718" sldId="670"/>
        </pc:sldMkLst>
        <pc:spChg chg="mod">
          <ac:chgData name="Shibani Budhraja" userId="10e66efcd7f35c56" providerId="LiveId" clId="{B2E59737-EF18-124F-B390-218737624907}" dt="2024-02-02T12:32:06.170" v="124" actId="208"/>
          <ac:spMkLst>
            <pc:docMk/>
            <pc:sldMk cId="1784648718" sldId="670"/>
            <ac:spMk id="4" creationId="{82E97D58-2B56-5519-77CC-EA219FDCE46B}"/>
          </ac:spMkLst>
        </pc:spChg>
        <pc:spChg chg="mod">
          <ac:chgData name="Shibani Budhraja" userId="10e66efcd7f35c56" providerId="LiveId" clId="{B2E59737-EF18-124F-B390-218737624907}" dt="2024-02-02T12:13:07.034" v="31" actId="207"/>
          <ac:spMkLst>
            <pc:docMk/>
            <pc:sldMk cId="1784648718" sldId="670"/>
            <ac:spMk id="538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31:58.022" v="122" actId="208"/>
        <pc:sldMkLst>
          <pc:docMk/>
          <pc:sldMk cId="4141150755" sldId="671"/>
        </pc:sldMkLst>
        <pc:spChg chg="mod">
          <ac:chgData name="Shibani Budhraja" userId="10e66efcd7f35c56" providerId="LiveId" clId="{B2E59737-EF18-124F-B390-218737624907}" dt="2024-02-02T12:31:58.022" v="122" actId="208"/>
          <ac:spMkLst>
            <pc:docMk/>
            <pc:sldMk cId="4141150755" sldId="671"/>
            <ac:spMk id="4" creationId="{D8689D05-218A-AFCC-5804-6D6EEDB9A84A}"/>
          </ac:spMkLst>
        </pc:spChg>
        <pc:spChg chg="mod">
          <ac:chgData name="Shibani Budhraja" userId="10e66efcd7f35c56" providerId="LiveId" clId="{B2E59737-EF18-124F-B390-218737624907}" dt="2024-02-02T12:13:13.995" v="33" actId="207"/>
          <ac:spMkLst>
            <pc:docMk/>
            <pc:sldMk cId="4141150755" sldId="671"/>
            <ac:spMk id="538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0:21.514" v="13" actId="207"/>
        <pc:sldMkLst>
          <pc:docMk/>
          <pc:sldMk cId="2730871992" sldId="675"/>
        </pc:sldMkLst>
        <pc:spChg chg="mod">
          <ac:chgData name="Shibani Budhraja" userId="10e66efcd7f35c56" providerId="LiveId" clId="{B2E59737-EF18-124F-B390-218737624907}" dt="2024-02-02T12:10:21.514" v="13" actId="207"/>
          <ac:spMkLst>
            <pc:docMk/>
            <pc:sldMk cId="2730871992" sldId="675"/>
            <ac:spMk id="299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0:26.687" v="14" actId="207"/>
        <pc:sldMkLst>
          <pc:docMk/>
          <pc:sldMk cId="1182744841" sldId="676"/>
        </pc:sldMkLst>
        <pc:spChg chg="mod">
          <ac:chgData name="Shibani Budhraja" userId="10e66efcd7f35c56" providerId="LiveId" clId="{B2E59737-EF18-124F-B390-218737624907}" dt="2024-02-02T12:10:26.687" v="14" actId="207"/>
          <ac:spMkLst>
            <pc:docMk/>
            <pc:sldMk cId="1182744841" sldId="676"/>
            <ac:spMk id="299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0:29.996" v="15" actId="207"/>
        <pc:sldMkLst>
          <pc:docMk/>
          <pc:sldMk cId="380899465" sldId="677"/>
        </pc:sldMkLst>
        <pc:spChg chg="mod">
          <ac:chgData name="Shibani Budhraja" userId="10e66efcd7f35c56" providerId="LiveId" clId="{B2E59737-EF18-124F-B390-218737624907}" dt="2024-02-02T12:10:29.996" v="15" actId="207"/>
          <ac:spMkLst>
            <pc:docMk/>
            <pc:sldMk cId="380899465" sldId="677"/>
            <ac:spMk id="299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0:34.459" v="16" actId="207"/>
        <pc:sldMkLst>
          <pc:docMk/>
          <pc:sldMk cId="1725036444" sldId="678"/>
        </pc:sldMkLst>
        <pc:spChg chg="mod">
          <ac:chgData name="Shibani Budhraja" userId="10e66efcd7f35c56" providerId="LiveId" clId="{B2E59737-EF18-124F-B390-218737624907}" dt="2024-02-02T12:10:34.459" v="16" actId="207"/>
          <ac:spMkLst>
            <pc:docMk/>
            <pc:sldMk cId="1725036444" sldId="678"/>
            <ac:spMk id="299" creationId="{00000000-0000-0000-0000-000000000000}"/>
          </ac:spMkLst>
        </pc:spChg>
      </pc:sldChg>
      <pc:sldChg chg="modSp add del mod">
        <pc:chgData name="Shibani Budhraja" userId="10e66efcd7f35c56" providerId="LiveId" clId="{B2E59737-EF18-124F-B390-218737624907}" dt="2024-02-02T12:34:24.570" v="137" actId="207"/>
        <pc:sldMkLst>
          <pc:docMk/>
          <pc:sldMk cId="1189664596" sldId="679"/>
        </pc:sldMkLst>
        <pc:spChg chg="mod">
          <ac:chgData name="Shibani Budhraja" userId="10e66efcd7f35c56" providerId="LiveId" clId="{B2E59737-EF18-124F-B390-218737624907}" dt="2024-02-02T12:34:24.570" v="137" actId="207"/>
          <ac:spMkLst>
            <pc:docMk/>
            <pc:sldMk cId="1189664596" sldId="679"/>
            <ac:spMk id="177" creationId="{00000000-0000-0000-0000-000000000000}"/>
          </ac:spMkLst>
        </pc:spChg>
      </pc:sldChg>
      <pc:sldChg chg="modSp del mod">
        <pc:chgData name="Shibani Budhraja" userId="10e66efcd7f35c56" providerId="LiveId" clId="{B2E59737-EF18-124F-B390-218737624907}" dt="2024-02-02T12:34:17.564" v="135" actId="2696"/>
        <pc:sldMkLst>
          <pc:docMk/>
          <pc:sldMk cId="3250630865" sldId="680"/>
        </pc:sldMkLst>
        <pc:spChg chg="mod">
          <ac:chgData name="Shibani Budhraja" userId="10e66efcd7f35c56" providerId="LiveId" clId="{B2E59737-EF18-124F-B390-218737624907}" dt="2024-02-02T12:09:05.160" v="5" actId="207"/>
          <ac:spMkLst>
            <pc:docMk/>
            <pc:sldMk cId="3250630865" sldId="680"/>
            <ac:spMk id="177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0:09.327" v="10" actId="207"/>
        <pc:sldMkLst>
          <pc:docMk/>
          <pc:sldMk cId="2421100674" sldId="681"/>
        </pc:sldMkLst>
        <pc:spChg chg="mod">
          <ac:chgData name="Shibani Budhraja" userId="10e66efcd7f35c56" providerId="LiveId" clId="{B2E59737-EF18-124F-B390-218737624907}" dt="2024-02-02T12:10:09.327" v="10" actId="207"/>
          <ac:spMkLst>
            <pc:docMk/>
            <pc:sldMk cId="2421100674" sldId="681"/>
            <ac:spMk id="177" creationId="{00000000-0000-0000-0000-000000000000}"/>
          </ac:spMkLst>
        </pc:spChg>
      </pc:sldChg>
      <pc:sldChg chg="modSp del mod">
        <pc:chgData name="Shibani Budhraja" userId="10e66efcd7f35c56" providerId="LiveId" clId="{B2E59737-EF18-124F-B390-218737624907}" dt="2024-02-02T12:35:29.269" v="139" actId="2696"/>
        <pc:sldMkLst>
          <pc:docMk/>
          <pc:sldMk cId="3539511519" sldId="683"/>
        </pc:sldMkLst>
        <pc:spChg chg="mod">
          <ac:chgData name="Shibani Budhraja" userId="10e66efcd7f35c56" providerId="LiveId" clId="{B2E59737-EF18-124F-B390-218737624907}" dt="2024-02-02T12:10:39.964" v="17" actId="207"/>
          <ac:spMkLst>
            <pc:docMk/>
            <pc:sldMk cId="3539511519" sldId="683"/>
            <ac:spMk id="177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0:42.752" v="18" actId="207"/>
        <pc:sldMkLst>
          <pc:docMk/>
          <pc:sldMk cId="58440477" sldId="684"/>
        </pc:sldMkLst>
        <pc:spChg chg="mod">
          <ac:chgData name="Shibani Budhraja" userId="10e66efcd7f35c56" providerId="LiveId" clId="{B2E59737-EF18-124F-B390-218737624907}" dt="2024-02-02T12:10:42.752" v="18" actId="207"/>
          <ac:spMkLst>
            <pc:docMk/>
            <pc:sldMk cId="58440477" sldId="684"/>
            <ac:spMk id="177" creationId="{00000000-0000-0000-0000-000000000000}"/>
          </ac:spMkLst>
        </pc:spChg>
      </pc:sldChg>
      <pc:sldChg chg="modSp add del mod">
        <pc:chgData name="Shibani Budhraja" userId="10e66efcd7f35c56" providerId="LiveId" clId="{B2E59737-EF18-124F-B390-218737624907}" dt="2024-02-02T12:18:22.384" v="62" actId="2696"/>
        <pc:sldMkLst>
          <pc:docMk/>
          <pc:sldMk cId="0" sldId="686"/>
        </pc:sldMkLst>
        <pc:spChg chg="mod">
          <ac:chgData name="Shibani Budhraja" userId="10e66efcd7f35c56" providerId="LiveId" clId="{B2E59737-EF18-124F-B390-218737624907}" dt="2024-02-02T12:09:51.928" v="7" actId="207"/>
          <ac:spMkLst>
            <pc:docMk/>
            <pc:sldMk cId="0" sldId="686"/>
            <ac:spMk id="219" creationId="{00000000-0000-0000-0000-000000000000}"/>
          </ac:spMkLst>
        </pc:spChg>
      </pc:sldChg>
      <pc:sldChg chg="modSp add del mod">
        <pc:chgData name="Shibani Budhraja" userId="10e66efcd7f35c56" providerId="LiveId" clId="{B2E59737-EF18-124F-B390-218737624907}" dt="2024-02-02T12:17:34.506" v="55" actId="2696"/>
        <pc:sldMkLst>
          <pc:docMk/>
          <pc:sldMk cId="0" sldId="687"/>
        </pc:sldMkLst>
        <pc:spChg chg="mod">
          <ac:chgData name="Shibani Budhraja" userId="10e66efcd7f35c56" providerId="LiveId" clId="{B2E59737-EF18-124F-B390-218737624907}" dt="2024-02-02T12:09:58.441" v="8" actId="207"/>
          <ac:spMkLst>
            <pc:docMk/>
            <pc:sldMk cId="0" sldId="687"/>
            <ac:spMk id="234" creationId="{00000000-0000-0000-0000-000000000000}"/>
          </ac:spMkLst>
        </pc:spChg>
      </pc:sldChg>
      <pc:sldChg chg="modSp add del mod delCm">
        <pc:chgData name="Shibani Budhraja" userId="10e66efcd7f35c56" providerId="LiveId" clId="{B2E59737-EF18-124F-B390-218737624907}" dt="2024-02-02T12:17:29.609" v="54" actId="2696"/>
        <pc:sldMkLst>
          <pc:docMk/>
          <pc:sldMk cId="193576686" sldId="688"/>
        </pc:sldMkLst>
        <pc:spChg chg="mod">
          <ac:chgData name="Shibani Budhraja" userId="10e66efcd7f35c56" providerId="LiveId" clId="{B2E59737-EF18-124F-B390-218737624907}" dt="2024-02-02T12:09:09.684" v="6" actId="207"/>
          <ac:spMkLst>
            <pc:docMk/>
            <pc:sldMk cId="193576686" sldId="688"/>
            <ac:spMk id="209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hibani Budhraja" userId="10e66efcd7f35c56" providerId="LiveId" clId="{B2E59737-EF18-124F-B390-218737624907}" dt="2024-02-02T12:17:19.075" v="53"/>
              <pc2:cmMkLst xmlns:pc2="http://schemas.microsoft.com/office/powerpoint/2019/9/main/command">
                <pc:docMk/>
                <pc:sldMk cId="193576686" sldId="688"/>
                <pc2:cmMk id="{FFBE0F7C-97C0-6C46-91F5-51D88220038B}"/>
              </pc2:cmMkLst>
            </pc226:cmChg>
          </p:ext>
        </pc:extLst>
      </pc:sldChg>
      <pc:sldChg chg="modSp mod">
        <pc:chgData name="Shibani Budhraja" userId="10e66efcd7f35c56" providerId="LiveId" clId="{B2E59737-EF18-124F-B390-218737624907}" dt="2024-02-02T12:13:17.426" v="34" actId="207"/>
        <pc:sldMkLst>
          <pc:docMk/>
          <pc:sldMk cId="1402376921" sldId="689"/>
        </pc:sldMkLst>
        <pc:spChg chg="mod">
          <ac:chgData name="Shibani Budhraja" userId="10e66efcd7f35c56" providerId="LiveId" clId="{B2E59737-EF18-124F-B390-218737624907}" dt="2024-02-02T12:13:17.426" v="34" actId="207"/>
          <ac:spMkLst>
            <pc:docMk/>
            <pc:sldMk cId="1402376921" sldId="689"/>
            <ac:spMk id="41" creationId="{ED509D22-5151-364B-A4AB-B7AD8B73C11D}"/>
          </ac:spMkLst>
        </pc:spChg>
      </pc:sldChg>
      <pc:sldChg chg="addSp delSp del mod">
        <pc:chgData name="Shibani Budhraja" userId="10e66efcd7f35c56" providerId="LiveId" clId="{B2E59737-EF18-124F-B390-218737624907}" dt="2024-02-02T12:08:27.862" v="3" actId="2696"/>
        <pc:sldMkLst>
          <pc:docMk/>
          <pc:sldMk cId="2822004350" sldId="690"/>
        </pc:sldMkLst>
        <pc:spChg chg="add del">
          <ac:chgData name="Shibani Budhraja" userId="10e66efcd7f35c56" providerId="LiveId" clId="{B2E59737-EF18-124F-B390-218737624907}" dt="2024-02-02T12:08:11.950" v="1" actId="22"/>
          <ac:spMkLst>
            <pc:docMk/>
            <pc:sldMk cId="2822004350" sldId="690"/>
            <ac:spMk id="6" creationId="{65EC957C-F684-14A4-5B7E-0A6C841487EE}"/>
          </ac:spMkLst>
        </pc:spChg>
      </pc:sldChg>
      <pc:sldChg chg="modSp mod">
        <pc:chgData name="Shibani Budhraja" userId="10e66efcd7f35c56" providerId="LiveId" clId="{B2E59737-EF18-124F-B390-218737624907}" dt="2024-02-02T12:12:32.979" v="21" actId="207"/>
        <pc:sldMkLst>
          <pc:docMk/>
          <pc:sldMk cId="718368986" sldId="691"/>
        </pc:sldMkLst>
        <pc:spChg chg="mod">
          <ac:chgData name="Shibani Budhraja" userId="10e66efcd7f35c56" providerId="LiveId" clId="{B2E59737-EF18-124F-B390-218737624907}" dt="2024-02-02T12:12:32.979" v="21" actId="207"/>
          <ac:spMkLst>
            <pc:docMk/>
            <pc:sldMk cId="718368986" sldId="691"/>
            <ac:spMk id="371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2:36.928" v="22" actId="207"/>
        <pc:sldMkLst>
          <pc:docMk/>
          <pc:sldMk cId="4116731436" sldId="692"/>
        </pc:sldMkLst>
        <pc:spChg chg="mod">
          <ac:chgData name="Shibani Budhraja" userId="10e66efcd7f35c56" providerId="LiveId" clId="{B2E59737-EF18-124F-B390-218737624907}" dt="2024-02-02T12:12:36.928" v="22" actId="207"/>
          <ac:spMkLst>
            <pc:docMk/>
            <pc:sldMk cId="4116731436" sldId="692"/>
            <ac:spMk id="371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12:40.662" v="23" actId="207"/>
        <pc:sldMkLst>
          <pc:docMk/>
          <pc:sldMk cId="3015623120" sldId="693"/>
        </pc:sldMkLst>
        <pc:spChg chg="mod">
          <ac:chgData name="Shibani Budhraja" userId="10e66efcd7f35c56" providerId="LiveId" clId="{B2E59737-EF18-124F-B390-218737624907}" dt="2024-02-02T12:12:40.662" v="23" actId="207"/>
          <ac:spMkLst>
            <pc:docMk/>
            <pc:sldMk cId="3015623120" sldId="693"/>
            <ac:spMk id="371" creationId="{00000000-0000-0000-0000-000000000000}"/>
          </ac:spMkLst>
        </pc:spChg>
      </pc:sldChg>
      <pc:sldChg chg="modSp mod">
        <pc:chgData name="Shibani Budhraja" userId="10e66efcd7f35c56" providerId="LiveId" clId="{B2E59737-EF18-124F-B390-218737624907}" dt="2024-02-02T12:32:02.097" v="123" actId="208"/>
        <pc:sldMkLst>
          <pc:docMk/>
          <pc:sldMk cId="181954000" sldId="694"/>
        </pc:sldMkLst>
        <pc:spChg chg="mod">
          <ac:chgData name="Shibani Budhraja" userId="10e66efcd7f35c56" providerId="LiveId" clId="{B2E59737-EF18-124F-B390-218737624907}" dt="2024-02-02T12:32:02.097" v="123" actId="208"/>
          <ac:spMkLst>
            <pc:docMk/>
            <pc:sldMk cId="181954000" sldId="694"/>
            <ac:spMk id="4" creationId="{82E97D58-2B56-5519-77CC-EA219FDCE46B}"/>
          </ac:spMkLst>
        </pc:spChg>
        <pc:spChg chg="mod">
          <ac:chgData name="Shibani Budhraja" userId="10e66efcd7f35c56" providerId="LiveId" clId="{B2E59737-EF18-124F-B390-218737624907}" dt="2024-02-02T12:13:10.606" v="32" actId="207"/>
          <ac:spMkLst>
            <pc:docMk/>
            <pc:sldMk cId="181954000" sldId="694"/>
            <ac:spMk id="538" creationId="{00000000-0000-0000-0000-000000000000}"/>
          </ac:spMkLst>
        </pc:spChg>
      </pc:sldChg>
      <pc:sldChg chg="add">
        <pc:chgData name="Shibani Budhraja" userId="10e66efcd7f35c56" providerId="LiveId" clId="{B2E59737-EF18-124F-B390-218737624907}" dt="2024-02-02T12:08:17.202" v="2"/>
        <pc:sldMkLst>
          <pc:docMk/>
          <pc:sldMk cId="2830526648" sldId="695"/>
        </pc:sldMkLst>
      </pc:sldChg>
      <pc:sldChg chg="addSp delSp modSp add mod setBg delCm">
        <pc:chgData name="Shibani Budhraja" userId="10e66efcd7f35c56" providerId="LiveId" clId="{B2E59737-EF18-124F-B390-218737624907}" dt="2024-02-02T14:52:29.854" v="452" actId="403"/>
        <pc:sldMkLst>
          <pc:docMk/>
          <pc:sldMk cId="3836187642" sldId="696"/>
        </pc:sldMkLst>
        <pc:spChg chg="add mod">
          <ac:chgData name="Shibani Budhraja" userId="10e66efcd7f35c56" providerId="LiveId" clId="{B2E59737-EF18-124F-B390-218737624907}" dt="2024-02-02T14:47:52.738" v="404" actId="14100"/>
          <ac:spMkLst>
            <pc:docMk/>
            <pc:sldMk cId="3836187642" sldId="696"/>
            <ac:spMk id="2" creationId="{ED95D331-5CB7-C380-F1C4-3D70D78B341D}"/>
          </ac:spMkLst>
        </pc:spChg>
        <pc:spChg chg="add del mod">
          <ac:chgData name="Shibani Budhraja" userId="10e66efcd7f35c56" providerId="LiveId" clId="{B2E59737-EF18-124F-B390-218737624907}" dt="2024-02-02T14:51:51.511" v="441" actId="478"/>
          <ac:spMkLst>
            <pc:docMk/>
            <pc:sldMk cId="3836187642" sldId="696"/>
            <ac:spMk id="6" creationId="{F40990CB-5817-DC2F-873E-C97BD214FCC4}"/>
          </ac:spMkLst>
        </pc:spChg>
        <pc:spChg chg="add del mod">
          <ac:chgData name="Shibani Budhraja" userId="10e66efcd7f35c56" providerId="LiveId" clId="{B2E59737-EF18-124F-B390-218737624907}" dt="2024-02-02T14:51:56.309" v="442" actId="2085"/>
          <ac:spMkLst>
            <pc:docMk/>
            <pc:sldMk cId="3836187642" sldId="696"/>
            <ac:spMk id="209" creationId="{00000000-0000-0000-0000-000000000000}"/>
          </ac:spMkLst>
        </pc:spChg>
        <pc:spChg chg="mod">
          <ac:chgData name="Shibani Budhraja" userId="10e66efcd7f35c56" providerId="LiveId" clId="{B2E59737-EF18-124F-B390-218737624907}" dt="2024-02-02T14:52:29.854" v="452" actId="403"/>
          <ac:spMkLst>
            <pc:docMk/>
            <pc:sldMk cId="3836187642" sldId="696"/>
            <ac:spMk id="211" creationId="{00000000-0000-0000-0000-000000000000}"/>
          </ac:spMkLst>
        </pc:spChg>
        <pc:spChg chg="mod">
          <ac:chgData name="Shibani Budhraja" userId="10e66efcd7f35c56" providerId="LiveId" clId="{B2E59737-EF18-124F-B390-218737624907}" dt="2024-02-02T14:52:24.910" v="449" actId="404"/>
          <ac:spMkLst>
            <pc:docMk/>
            <pc:sldMk cId="3836187642" sldId="696"/>
            <ac:spMk id="21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hibani Budhraja" userId="10e66efcd7f35c56" providerId="LiveId" clId="{B2E59737-EF18-124F-B390-218737624907}" dt="2024-02-02T12:15:15.223" v="40"/>
              <pc2:cmMkLst xmlns:pc2="http://schemas.microsoft.com/office/powerpoint/2019/9/main/command">
                <pc:docMk/>
                <pc:sldMk cId="3836187642" sldId="696"/>
                <pc2:cmMk id="{FFBE0F7C-97C0-6C46-91F5-51D88220038B}"/>
              </pc2:cmMkLst>
            </pc226:cmChg>
          </p:ext>
        </pc:extLst>
      </pc:sldChg>
      <pc:sldChg chg="add del setBg delCm">
        <pc:chgData name="Shibani Budhraja" userId="10e66efcd7f35c56" providerId="LiveId" clId="{B2E59737-EF18-124F-B390-218737624907}" dt="2024-02-02T12:17:44.111" v="56" actId="2696"/>
        <pc:sldMkLst>
          <pc:docMk/>
          <pc:sldMk cId="3888443504" sldId="69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hibani Budhraja" userId="10e66efcd7f35c56" providerId="LiveId" clId="{B2E59737-EF18-124F-B390-218737624907}" dt="2024-02-02T12:15:13.133" v="39"/>
              <pc2:cmMkLst xmlns:pc2="http://schemas.microsoft.com/office/powerpoint/2019/9/main/command">
                <pc:docMk/>
                <pc:sldMk cId="3888443504" sldId="697"/>
                <pc2:cmMk id="{FFBE0F7C-97C0-6C46-91F5-51D88220038B}"/>
              </pc2:cmMkLst>
            </pc226:cmChg>
          </p:ext>
        </pc:extLst>
      </pc:sldChg>
      <pc:sldChg chg="addSp delSp modSp add mod">
        <pc:chgData name="Shibani Budhraja" userId="10e66efcd7f35c56" providerId="LiveId" clId="{B2E59737-EF18-124F-B390-218737624907}" dt="2024-02-02T14:42:46.266" v="353" actId="404"/>
        <pc:sldMkLst>
          <pc:docMk/>
          <pc:sldMk cId="0" sldId="698"/>
        </pc:sldMkLst>
        <pc:spChg chg="add mod">
          <ac:chgData name="Shibani Budhraja" userId="10e66efcd7f35c56" providerId="LiveId" clId="{B2E59737-EF18-124F-B390-218737624907}" dt="2024-02-02T14:42:46.266" v="353" actId="404"/>
          <ac:spMkLst>
            <pc:docMk/>
            <pc:sldMk cId="0" sldId="698"/>
            <ac:spMk id="5" creationId="{8241AF64-635F-0001-8590-10ED9F01BD2F}"/>
          </ac:spMkLst>
        </pc:spChg>
        <pc:spChg chg="add mod">
          <ac:chgData name="Shibani Budhraja" userId="10e66efcd7f35c56" providerId="LiveId" clId="{B2E59737-EF18-124F-B390-218737624907}" dt="2024-02-02T14:42:02.599" v="343" actId="1076"/>
          <ac:spMkLst>
            <pc:docMk/>
            <pc:sldMk cId="0" sldId="698"/>
            <ac:spMk id="6" creationId="{0B6EDF5F-C4A2-DFDB-C099-24A3FE51B98D}"/>
          </ac:spMkLst>
        </pc:spChg>
        <pc:spChg chg="add del mod">
          <ac:chgData name="Shibani Budhraja" userId="10e66efcd7f35c56" providerId="LiveId" clId="{B2E59737-EF18-124F-B390-218737624907}" dt="2024-02-02T13:18:30.231" v="261"/>
          <ac:spMkLst>
            <pc:docMk/>
            <pc:sldMk cId="0" sldId="698"/>
            <ac:spMk id="7" creationId="{FC6A03D0-C120-4E74-365D-FC1C75BB2C29}"/>
          </ac:spMkLst>
        </pc:spChg>
        <pc:spChg chg="mod">
          <ac:chgData name="Shibani Budhraja" userId="10e66efcd7f35c56" providerId="LiveId" clId="{B2E59737-EF18-124F-B390-218737624907}" dt="2024-02-02T13:13:13.379" v="142" actId="20577"/>
          <ac:spMkLst>
            <pc:docMk/>
            <pc:sldMk cId="0" sldId="698"/>
            <ac:spMk id="219" creationId="{00000000-0000-0000-0000-000000000000}"/>
          </ac:spMkLst>
        </pc:spChg>
        <pc:spChg chg="mod">
          <ac:chgData name="Shibani Budhraja" userId="10e66efcd7f35c56" providerId="LiveId" clId="{B2E59737-EF18-124F-B390-218737624907}" dt="2024-02-02T14:42:28.925" v="347" actId="1076"/>
          <ac:spMkLst>
            <pc:docMk/>
            <pc:sldMk cId="0" sldId="698"/>
            <ac:spMk id="225" creationId="{00000000-0000-0000-0000-000000000000}"/>
          </ac:spMkLst>
        </pc:spChg>
        <pc:picChg chg="mod">
          <ac:chgData name="Shibani Budhraja" userId="10e66efcd7f35c56" providerId="LiveId" clId="{B2E59737-EF18-124F-B390-218737624907}" dt="2024-02-02T14:41:18.353" v="336" actId="1076"/>
          <ac:picMkLst>
            <pc:docMk/>
            <pc:sldMk cId="0" sldId="698"/>
            <ac:picMk id="3" creationId="{8FF6D0DA-7ACF-9C1C-1F99-C8A7248B690F}"/>
          </ac:picMkLst>
        </pc:picChg>
        <pc:picChg chg="mod">
          <ac:chgData name="Shibani Budhraja" userId="10e66efcd7f35c56" providerId="LiveId" clId="{B2E59737-EF18-124F-B390-218737624907}" dt="2024-02-02T13:17:51.337" v="238" actId="1076"/>
          <ac:picMkLst>
            <pc:docMk/>
            <pc:sldMk cId="0" sldId="698"/>
            <ac:picMk id="4" creationId="{C00F735A-D789-FF4A-B8BA-2D624AD2EBEF}"/>
          </ac:picMkLst>
        </pc:picChg>
        <pc:picChg chg="mod">
          <ac:chgData name="Shibani Budhraja" userId="10e66efcd7f35c56" providerId="LiveId" clId="{B2E59737-EF18-124F-B390-218737624907}" dt="2024-02-02T14:41:59.094" v="342" actId="14100"/>
          <ac:picMkLst>
            <pc:docMk/>
            <pc:sldMk cId="0" sldId="698"/>
            <ac:picMk id="228" creationId="{00000000-0000-0000-0000-000000000000}"/>
          </ac:picMkLst>
        </pc:picChg>
      </pc:sldChg>
      <pc:sldChg chg="modSp add mod">
        <pc:chgData name="Shibani Budhraja" userId="10e66efcd7f35c56" providerId="LiveId" clId="{B2E59737-EF18-124F-B390-218737624907}" dt="2024-02-02T14:53:13.006" v="455" actId="1076"/>
        <pc:sldMkLst>
          <pc:docMk/>
          <pc:sldMk cId="1664814852" sldId="704"/>
        </pc:sldMkLst>
        <pc:spChg chg="mod">
          <ac:chgData name="Shibani Budhraja" userId="10e66efcd7f35c56" providerId="LiveId" clId="{B2E59737-EF18-124F-B390-218737624907}" dt="2024-02-02T14:53:13.006" v="455" actId="1076"/>
          <ac:spMkLst>
            <pc:docMk/>
            <pc:sldMk cId="1664814852" sldId="704"/>
            <ac:spMk id="8" creationId="{F2667775-5E17-6F8D-F2F6-EC824F5D6AA9}"/>
          </ac:spMkLst>
        </pc:spChg>
        <pc:spChg chg="mod">
          <ac:chgData name="Shibani Budhraja" userId="10e66efcd7f35c56" providerId="LiveId" clId="{B2E59737-EF18-124F-B390-218737624907}" dt="2024-02-02T12:17:59.920" v="59" actId="207"/>
          <ac:spMkLst>
            <pc:docMk/>
            <pc:sldMk cId="1664814852" sldId="704"/>
            <ac:spMk id="219" creationId="{00000000-0000-0000-0000-000000000000}"/>
          </ac:spMkLst>
        </pc:spChg>
        <pc:spChg chg="mod">
          <ac:chgData name="Shibani Budhraja" userId="10e66efcd7f35c56" providerId="LiveId" clId="{B2E59737-EF18-124F-B390-218737624907}" dt="2024-02-02T14:53:10.304" v="454" actId="1076"/>
          <ac:spMkLst>
            <pc:docMk/>
            <pc:sldMk cId="1664814852" sldId="704"/>
            <ac:spMk id="226" creationId="{00000000-0000-0000-0000-000000000000}"/>
          </ac:spMkLst>
        </pc:spChg>
      </pc:sldChg>
      <pc:sldChg chg="addSp delSp modSp add mod ord">
        <pc:chgData name="Shibani Budhraja" userId="10e66efcd7f35c56" providerId="LiveId" clId="{B2E59737-EF18-124F-B390-218737624907}" dt="2024-02-02T14:52:15.223" v="446" actId="113"/>
        <pc:sldMkLst>
          <pc:docMk/>
          <pc:sldMk cId="0" sldId="705"/>
        </pc:sldMkLst>
        <pc:spChg chg="mod">
          <ac:chgData name="Shibani Budhraja" userId="10e66efcd7f35c56" providerId="LiveId" clId="{B2E59737-EF18-124F-B390-218737624907}" dt="2024-02-02T14:52:15.223" v="446" actId="113"/>
          <ac:spMkLst>
            <pc:docMk/>
            <pc:sldMk cId="0" sldId="705"/>
            <ac:spMk id="4" creationId="{798C86E6-52E1-3681-0AE9-B6FE049BFB7F}"/>
          </ac:spMkLst>
        </pc:spChg>
        <pc:spChg chg="mod">
          <ac:chgData name="Shibani Budhraja" userId="10e66efcd7f35c56" providerId="LiveId" clId="{B2E59737-EF18-124F-B390-218737624907}" dt="2024-02-02T12:29:14.151" v="108" actId="113"/>
          <ac:spMkLst>
            <pc:docMk/>
            <pc:sldMk cId="0" sldId="705"/>
            <ac:spMk id="6" creationId="{56C8F571-3639-6FA5-C4F4-FE6154AC37F5}"/>
          </ac:spMkLst>
        </pc:spChg>
        <pc:spChg chg="add mod">
          <ac:chgData name="Shibani Budhraja" userId="10e66efcd7f35c56" providerId="LiveId" clId="{B2E59737-EF18-124F-B390-218737624907}" dt="2024-02-02T14:45:32.847" v="388" actId="207"/>
          <ac:spMkLst>
            <pc:docMk/>
            <pc:sldMk cId="0" sldId="705"/>
            <ac:spMk id="8" creationId="{14C0D280-6D14-50A3-A80C-28FAC0E82211}"/>
          </ac:spMkLst>
        </pc:spChg>
        <pc:spChg chg="add mod">
          <ac:chgData name="Shibani Budhraja" userId="10e66efcd7f35c56" providerId="LiveId" clId="{B2E59737-EF18-124F-B390-218737624907}" dt="2024-02-02T14:46:20.517" v="393" actId="20577"/>
          <ac:spMkLst>
            <pc:docMk/>
            <pc:sldMk cId="0" sldId="705"/>
            <ac:spMk id="9" creationId="{E7DAC100-C4A6-E3F4-A423-D77A3A326A9B}"/>
          </ac:spMkLst>
        </pc:spChg>
        <pc:spChg chg="add mod">
          <ac:chgData name="Shibani Budhraja" userId="10e66efcd7f35c56" providerId="LiveId" clId="{B2E59737-EF18-124F-B390-218737624907}" dt="2024-02-02T14:47:05.379" v="397" actId="20577"/>
          <ac:spMkLst>
            <pc:docMk/>
            <pc:sldMk cId="0" sldId="705"/>
            <ac:spMk id="10" creationId="{879CCC92-F39F-9FFA-56B5-D25FA5C664DE}"/>
          </ac:spMkLst>
        </pc:spChg>
        <pc:spChg chg="mod">
          <ac:chgData name="Shibani Budhraja" userId="10e66efcd7f35c56" providerId="LiveId" clId="{B2E59737-EF18-124F-B390-218737624907}" dt="2024-02-02T12:18:03.431" v="60" actId="207"/>
          <ac:spMkLst>
            <pc:docMk/>
            <pc:sldMk cId="0" sldId="705"/>
            <ac:spMk id="247" creationId="{00000000-0000-0000-0000-000000000000}"/>
          </ac:spMkLst>
        </pc:spChg>
        <pc:spChg chg="mod">
          <ac:chgData name="Shibani Budhraja" userId="10e66efcd7f35c56" providerId="LiveId" clId="{B2E59737-EF18-124F-B390-218737624907}" dt="2024-02-02T14:45:02.206" v="375" actId="20577"/>
          <ac:spMkLst>
            <pc:docMk/>
            <pc:sldMk cId="0" sldId="705"/>
            <ac:spMk id="251" creationId="{00000000-0000-0000-0000-000000000000}"/>
          </ac:spMkLst>
        </pc:spChg>
        <pc:picChg chg="add del mod">
          <ac:chgData name="Shibani Budhraja" userId="10e66efcd7f35c56" providerId="LiveId" clId="{B2E59737-EF18-124F-B390-218737624907}" dt="2024-02-02T14:40:00.652" v="328" actId="478"/>
          <ac:picMkLst>
            <pc:docMk/>
            <pc:sldMk cId="0" sldId="705"/>
            <ac:picMk id="3" creationId="{ECC6B36A-09AF-FAF4-78B2-FAF071EF2D81}"/>
          </ac:picMkLst>
        </pc:picChg>
        <pc:picChg chg="add mod">
          <ac:chgData name="Shibani Budhraja" userId="10e66efcd7f35c56" providerId="LiveId" clId="{B2E59737-EF18-124F-B390-218737624907}" dt="2024-02-02T14:40:09.303" v="332" actId="1076"/>
          <ac:picMkLst>
            <pc:docMk/>
            <pc:sldMk cId="0" sldId="705"/>
            <ac:picMk id="5" creationId="{1A8A7AD9-3866-EB83-FDEF-4156A23DE7EC}"/>
          </ac:picMkLst>
        </pc:picChg>
        <pc:picChg chg="del">
          <ac:chgData name="Shibani Budhraja" userId="10e66efcd7f35c56" providerId="LiveId" clId="{B2E59737-EF18-124F-B390-218737624907}" dt="2024-02-02T12:38:05.245" v="140" actId="478"/>
          <ac:picMkLst>
            <pc:docMk/>
            <pc:sldMk cId="0" sldId="705"/>
            <ac:picMk id="7" creationId="{9804F9AD-6266-2B4D-45B4-A81C3A1CA623}"/>
          </ac:picMkLst>
        </pc:picChg>
      </pc:sldChg>
      <pc:sldChg chg="modSp add mod">
        <pc:chgData name="Shibani Budhraja" userId="10e66efcd7f35c56" providerId="LiveId" clId="{B2E59737-EF18-124F-B390-218737624907}" dt="2024-02-02T14:52:41.307" v="453" actId="1076"/>
        <pc:sldMkLst>
          <pc:docMk/>
          <pc:sldMk cId="0" sldId="706"/>
        </pc:sldMkLst>
        <pc:spChg chg="mod">
          <ac:chgData name="Shibani Budhraja" userId="10e66efcd7f35c56" providerId="LiveId" clId="{B2E59737-EF18-124F-B390-218737624907}" dt="2024-02-02T12:18:08.540" v="61" actId="207"/>
          <ac:spMkLst>
            <pc:docMk/>
            <pc:sldMk cId="0" sldId="706"/>
            <ac:spMk id="234" creationId="{00000000-0000-0000-0000-000000000000}"/>
          </ac:spMkLst>
        </pc:spChg>
        <pc:spChg chg="mod">
          <ac:chgData name="Shibani Budhraja" userId="10e66efcd7f35c56" providerId="LiveId" clId="{B2E59737-EF18-124F-B390-218737624907}" dt="2024-02-02T14:43:20.542" v="358" actId="404"/>
          <ac:spMkLst>
            <pc:docMk/>
            <pc:sldMk cId="0" sldId="706"/>
            <ac:spMk id="236" creationId="{00000000-0000-0000-0000-000000000000}"/>
          </ac:spMkLst>
        </pc:spChg>
        <pc:spChg chg="mod">
          <ac:chgData name="Shibani Budhraja" userId="10e66efcd7f35c56" providerId="LiveId" clId="{B2E59737-EF18-124F-B390-218737624907}" dt="2024-02-02T14:52:41.307" v="453" actId="1076"/>
          <ac:spMkLst>
            <pc:docMk/>
            <pc:sldMk cId="0" sldId="706"/>
            <ac:spMk id="237" creationId="{00000000-0000-0000-0000-000000000000}"/>
          </ac:spMkLst>
        </pc:spChg>
        <pc:picChg chg="mod">
          <ac:chgData name="Shibani Budhraja" userId="10e66efcd7f35c56" providerId="LiveId" clId="{B2E59737-EF18-124F-B390-218737624907}" dt="2024-02-02T14:43:30.500" v="361" actId="1076"/>
          <ac:picMkLst>
            <pc:docMk/>
            <pc:sldMk cId="0" sldId="706"/>
            <ac:picMk id="238" creationId="{00000000-0000-0000-0000-000000000000}"/>
          </ac:picMkLst>
        </pc:picChg>
        <pc:picChg chg="mod">
          <ac:chgData name="Shibani Budhraja" userId="10e66efcd7f35c56" providerId="LiveId" clId="{B2E59737-EF18-124F-B390-218737624907}" dt="2024-02-02T14:43:34.649" v="363" actId="1076"/>
          <ac:picMkLst>
            <pc:docMk/>
            <pc:sldMk cId="0" sldId="706"/>
            <ac:picMk id="239" creationId="{00000000-0000-0000-0000-000000000000}"/>
          </ac:picMkLst>
        </pc:picChg>
      </pc:sldChg>
      <pc:sldChg chg="addSp delSp modSp add mod">
        <pc:chgData name="Shibani Budhraja" userId="10e66efcd7f35c56" providerId="LiveId" clId="{B2E59737-EF18-124F-B390-218737624907}" dt="2024-02-02T14:50:01.795" v="439" actId="1076"/>
        <pc:sldMkLst>
          <pc:docMk/>
          <pc:sldMk cId="2634903643" sldId="707"/>
        </pc:sldMkLst>
        <pc:spChg chg="add mod">
          <ac:chgData name="Shibani Budhraja" userId="10e66efcd7f35c56" providerId="LiveId" clId="{B2E59737-EF18-124F-B390-218737624907}" dt="2024-02-02T14:06:17.707" v="321" actId="20577"/>
          <ac:spMkLst>
            <pc:docMk/>
            <pc:sldMk cId="2634903643" sldId="707"/>
            <ac:spMk id="3" creationId="{0A048E23-1EC4-C285-5F04-46BB1355DB63}"/>
          </ac:spMkLst>
        </pc:spChg>
        <pc:spChg chg="del mod">
          <ac:chgData name="Shibani Budhraja" userId="10e66efcd7f35c56" providerId="LiveId" clId="{B2E59737-EF18-124F-B390-218737624907}" dt="2024-02-02T12:29:47.619" v="121" actId="478"/>
          <ac:spMkLst>
            <pc:docMk/>
            <pc:sldMk cId="2634903643" sldId="707"/>
            <ac:spMk id="4" creationId="{9A877951-EA2D-BEE1-76F3-B927946CE147}"/>
          </ac:spMkLst>
        </pc:spChg>
        <pc:spChg chg="del">
          <ac:chgData name="Shibani Budhraja" userId="10e66efcd7f35c56" providerId="LiveId" clId="{B2E59737-EF18-124F-B390-218737624907}" dt="2024-02-02T12:29:40.992" v="113" actId="478"/>
          <ac:spMkLst>
            <pc:docMk/>
            <pc:sldMk cId="2634903643" sldId="707"/>
            <ac:spMk id="8" creationId="{6803FDB8-7CFE-4C9A-1A5E-B416AE3C3155}"/>
          </ac:spMkLst>
        </pc:spChg>
        <pc:spChg chg="add mod">
          <ac:chgData name="Shibani Budhraja" userId="10e66efcd7f35c56" providerId="LiveId" clId="{B2E59737-EF18-124F-B390-218737624907}" dt="2024-02-02T14:06:13" v="319" actId="20577"/>
          <ac:spMkLst>
            <pc:docMk/>
            <pc:sldMk cId="2634903643" sldId="707"/>
            <ac:spMk id="12" creationId="{09AD4C75-82C6-6256-700E-EAA59EF0E246}"/>
          </ac:spMkLst>
        </pc:spChg>
        <pc:spChg chg="add mod">
          <ac:chgData name="Shibani Budhraja" userId="10e66efcd7f35c56" providerId="LiveId" clId="{B2E59737-EF18-124F-B390-218737624907}" dt="2024-02-02T14:50:01.795" v="439" actId="1076"/>
          <ac:spMkLst>
            <pc:docMk/>
            <pc:sldMk cId="2634903643" sldId="707"/>
            <ac:spMk id="13" creationId="{10BB87AE-C50C-DCE0-E21B-2492AFB9D2B0}"/>
          </ac:spMkLst>
        </pc:spChg>
        <pc:spChg chg="add mod">
          <ac:chgData name="Shibani Budhraja" userId="10e66efcd7f35c56" providerId="LiveId" clId="{B2E59737-EF18-124F-B390-218737624907}" dt="2024-02-02T14:49:52.786" v="437" actId="1076"/>
          <ac:spMkLst>
            <pc:docMk/>
            <pc:sldMk cId="2634903643" sldId="707"/>
            <ac:spMk id="14" creationId="{4648FA43-544B-EAAA-741F-6EB8854C39BB}"/>
          </ac:spMkLst>
        </pc:spChg>
        <pc:spChg chg="del">
          <ac:chgData name="Shibani Budhraja" userId="10e66efcd7f35c56" providerId="LiveId" clId="{B2E59737-EF18-124F-B390-218737624907}" dt="2024-02-02T12:29:46.766" v="120" actId="478"/>
          <ac:spMkLst>
            <pc:docMk/>
            <pc:sldMk cId="2634903643" sldId="707"/>
            <ac:spMk id="226" creationId="{FAE3E75E-5246-AB0B-75EC-9EC0631FE8B8}"/>
          </ac:spMkLst>
        </pc:spChg>
        <pc:picChg chg="del">
          <ac:chgData name="Shibani Budhraja" userId="10e66efcd7f35c56" providerId="LiveId" clId="{B2E59737-EF18-124F-B390-218737624907}" dt="2024-02-02T12:29:44.995" v="118" actId="478"/>
          <ac:picMkLst>
            <pc:docMk/>
            <pc:sldMk cId="2634903643" sldId="707"/>
            <ac:picMk id="5" creationId="{48DFF60A-E449-BFA6-0250-324F257583DC}"/>
          </ac:picMkLst>
        </pc:picChg>
        <pc:picChg chg="del">
          <ac:chgData name="Shibani Budhraja" userId="10e66efcd7f35c56" providerId="LiveId" clId="{B2E59737-EF18-124F-B390-218737624907}" dt="2024-02-02T12:29:41.377" v="114" actId="478"/>
          <ac:picMkLst>
            <pc:docMk/>
            <pc:sldMk cId="2634903643" sldId="707"/>
            <ac:picMk id="6" creationId="{431E0B5E-F486-3687-0684-8EA46E06DDA8}"/>
          </ac:picMkLst>
        </pc:picChg>
        <pc:picChg chg="del">
          <ac:chgData name="Shibani Budhraja" userId="10e66efcd7f35c56" providerId="LiveId" clId="{B2E59737-EF18-124F-B390-218737624907}" dt="2024-02-02T12:29:42.430" v="115" actId="478"/>
          <ac:picMkLst>
            <pc:docMk/>
            <pc:sldMk cId="2634903643" sldId="707"/>
            <ac:picMk id="7" creationId="{20DD9549-472E-3D5B-BF42-894503065127}"/>
          </ac:picMkLst>
        </pc:picChg>
        <pc:picChg chg="add mod">
          <ac:chgData name="Shibani Budhraja" userId="10e66efcd7f35c56" providerId="LiveId" clId="{B2E59737-EF18-124F-B390-218737624907}" dt="2024-02-02T14:49:56.802" v="438" actId="1076"/>
          <ac:picMkLst>
            <pc:docMk/>
            <pc:sldMk cId="2634903643" sldId="707"/>
            <ac:picMk id="9" creationId="{FDFA6C8B-651F-156C-0E13-CC10058A5EF7}"/>
          </ac:picMkLst>
        </pc:picChg>
        <pc:picChg chg="add mod">
          <ac:chgData name="Shibani Budhraja" userId="10e66efcd7f35c56" providerId="LiveId" clId="{B2E59737-EF18-124F-B390-218737624907}" dt="2024-02-02T14:07:42.136" v="324" actId="1076"/>
          <ac:picMkLst>
            <pc:docMk/>
            <pc:sldMk cId="2634903643" sldId="707"/>
            <ac:picMk id="11" creationId="{718BF6B4-7DB6-CBA5-3017-701D49C7F6DE}"/>
          </ac:picMkLst>
        </pc:picChg>
        <pc:picChg chg="del">
          <ac:chgData name="Shibani Budhraja" userId="10e66efcd7f35c56" providerId="LiveId" clId="{B2E59737-EF18-124F-B390-218737624907}" dt="2024-02-02T12:29:43.169" v="116" actId="478"/>
          <ac:picMkLst>
            <pc:docMk/>
            <pc:sldMk cId="2634903643" sldId="707"/>
            <ac:picMk id="227" creationId="{744A0A5D-DC3D-735A-0193-FBBEA66CA270}"/>
          </ac:picMkLst>
        </pc:picChg>
      </pc:sldChg>
      <pc:sldChg chg="modSp add mod">
        <pc:chgData name="Shibani Budhraja" userId="10e66efcd7f35c56" providerId="LiveId" clId="{B2E59737-EF18-124F-B390-218737624907}" dt="2024-02-02T12:34:27.482" v="138" actId="207"/>
        <pc:sldMkLst>
          <pc:docMk/>
          <pc:sldMk cId="1106717624" sldId="708"/>
        </pc:sldMkLst>
        <pc:spChg chg="mod">
          <ac:chgData name="Shibani Budhraja" userId="10e66efcd7f35c56" providerId="LiveId" clId="{B2E59737-EF18-124F-B390-218737624907}" dt="2024-02-02T12:34:27.482" v="138" actId="207"/>
          <ac:spMkLst>
            <pc:docMk/>
            <pc:sldMk cId="1106717624" sldId="708"/>
            <ac:spMk id="177" creationId="{00000000-0000-0000-0000-000000000000}"/>
          </ac:spMkLst>
        </pc:spChg>
      </pc:sldChg>
    </pc:docChg>
  </pc:docChgLst>
  <pc:docChgLst>
    <pc:chgData name="Lakshay Chawla" userId="a2c8b06fb07ca39d" providerId="LiveId" clId="{313C5B90-59DE-4D84-ADB7-4F45D606C793}"/>
    <pc:docChg chg="undo custSel modSld">
      <pc:chgData name="Lakshay Chawla" userId="a2c8b06fb07ca39d" providerId="LiveId" clId="{313C5B90-59DE-4D84-ADB7-4F45D606C793}" dt="2024-02-02T17:08:19.967" v="72" actId="207"/>
      <pc:docMkLst>
        <pc:docMk/>
      </pc:docMkLst>
      <pc:sldChg chg="modSp modAnim">
        <pc:chgData name="Lakshay Chawla" userId="a2c8b06fb07ca39d" providerId="LiveId" clId="{313C5B90-59DE-4D84-ADB7-4F45D606C793}" dt="2024-02-02T16:35:22.760" v="31" actId="207"/>
        <pc:sldMkLst>
          <pc:docMk/>
          <pc:sldMk cId="1974260377" sldId="598"/>
        </pc:sldMkLst>
        <pc:spChg chg="mod">
          <ac:chgData name="Lakshay Chawla" userId="a2c8b06fb07ca39d" providerId="LiveId" clId="{313C5B90-59DE-4D84-ADB7-4F45D606C793}" dt="2024-02-02T16:35:22.760" v="31" actId="207"/>
          <ac:spMkLst>
            <pc:docMk/>
            <pc:sldMk cId="1974260377" sldId="598"/>
            <ac:spMk id="3" creationId="{00000000-0000-0000-0000-000000000000}"/>
          </ac:spMkLst>
        </pc:spChg>
      </pc:sldChg>
      <pc:sldChg chg="modSp">
        <pc:chgData name="Lakshay Chawla" userId="a2c8b06fb07ca39d" providerId="LiveId" clId="{313C5B90-59DE-4D84-ADB7-4F45D606C793}" dt="2024-02-02T16:34:44.203" v="22" actId="207"/>
        <pc:sldMkLst>
          <pc:docMk/>
          <pc:sldMk cId="2599954745" sldId="608"/>
        </pc:sldMkLst>
        <pc:spChg chg="mod">
          <ac:chgData name="Lakshay Chawla" userId="a2c8b06fb07ca39d" providerId="LiveId" clId="{313C5B90-59DE-4D84-ADB7-4F45D606C793}" dt="2024-02-02T16:34:44.203" v="22" actId="207"/>
          <ac:spMkLst>
            <pc:docMk/>
            <pc:sldMk cId="2599954745" sldId="608"/>
            <ac:spMk id="10" creationId="{974DE4AC-5F7E-B24B-80DA-34C4397FC13E}"/>
          </ac:spMkLst>
        </pc:spChg>
      </pc:sldChg>
      <pc:sldChg chg="modSp">
        <pc:chgData name="Lakshay Chawla" userId="a2c8b06fb07ca39d" providerId="LiveId" clId="{313C5B90-59DE-4D84-ADB7-4F45D606C793}" dt="2024-02-02T16:36:18.421" v="35" actId="207"/>
        <pc:sldMkLst>
          <pc:docMk/>
          <pc:sldMk cId="633158866" sldId="648"/>
        </pc:sldMkLst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24" creationId="{8A6A40A2-1152-E233-BA21-6ECBEB7EF666}"/>
          </ac:spMkLst>
        </pc:spChg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25" creationId="{09C916A4-C8FE-31E9-BB18-B63556BAF852}"/>
          </ac:spMkLst>
        </pc:spChg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26" creationId="{87CB632E-8003-889A-4797-BDE9F5DDB43C}"/>
          </ac:spMkLst>
        </pc:spChg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476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480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481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482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483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6:18.421" v="35" actId="207"/>
          <ac:spMkLst>
            <pc:docMk/>
            <pc:sldMk cId="633158866" sldId="648"/>
            <ac:spMk id="487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488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492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493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6:14.060" v="34" actId="20578"/>
          <ac:spMkLst>
            <pc:docMk/>
            <pc:sldMk cId="633158866" sldId="648"/>
            <ac:spMk id="496" creationId="{00000000-0000-0000-0000-000000000000}"/>
          </ac:spMkLst>
        </pc:spChg>
        <pc:grpChg chg="mod">
          <ac:chgData name="Lakshay Chawla" userId="a2c8b06fb07ca39d" providerId="LiveId" clId="{313C5B90-59DE-4D84-ADB7-4F45D606C793}" dt="2024-02-02T16:36:14.060" v="34" actId="20578"/>
          <ac:grpSpMkLst>
            <pc:docMk/>
            <pc:sldMk cId="633158866" sldId="648"/>
            <ac:grpSpMk id="35" creationId="{61DB3869-D912-2B5A-F2E1-17AAD2C007B7}"/>
          </ac:grpSpMkLst>
        </pc:grpChg>
      </pc:sldChg>
      <pc:sldChg chg="addSp delSp modSp mod">
        <pc:chgData name="Lakshay Chawla" userId="a2c8b06fb07ca39d" providerId="LiveId" clId="{313C5B90-59DE-4D84-ADB7-4F45D606C793}" dt="2024-02-02T17:08:19.967" v="72" actId="207"/>
        <pc:sldMkLst>
          <pc:docMk/>
          <pc:sldMk cId="3073588939" sldId="649"/>
        </pc:sldMkLst>
        <pc:spChg chg="add mod">
          <ac:chgData name="Lakshay Chawla" userId="a2c8b06fb07ca39d" providerId="LiveId" clId="{313C5B90-59DE-4D84-ADB7-4F45D606C793}" dt="2024-02-02T17:07:54.898" v="71"/>
          <ac:spMkLst>
            <pc:docMk/>
            <pc:sldMk cId="3073588939" sldId="649"/>
            <ac:spMk id="4" creationId="{3AB86641-1843-A02B-0F6E-14F545697441}"/>
          </ac:spMkLst>
        </pc:spChg>
        <pc:spChg chg="mod">
          <ac:chgData name="Lakshay Chawla" userId="a2c8b06fb07ca39d" providerId="LiveId" clId="{313C5B90-59DE-4D84-ADB7-4F45D606C793}" dt="2024-02-02T17:08:19.967" v="72" actId="207"/>
          <ac:spMkLst>
            <pc:docMk/>
            <pc:sldMk cId="3073588939" sldId="649"/>
            <ac:spMk id="452" creationId="{00000000-0000-0000-0000-000000000000}"/>
          </ac:spMkLst>
        </pc:spChg>
        <pc:spChg chg="del">
          <ac:chgData name="Lakshay Chawla" userId="a2c8b06fb07ca39d" providerId="LiveId" clId="{313C5B90-59DE-4D84-ADB7-4F45D606C793}" dt="2024-02-02T17:07:54.361" v="70" actId="478"/>
          <ac:spMkLst>
            <pc:docMk/>
            <pc:sldMk cId="3073588939" sldId="649"/>
            <ac:spMk id="465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6:24.992" v="36" actId="207"/>
          <ac:spMkLst>
            <pc:docMk/>
            <pc:sldMk cId="3073588939" sldId="649"/>
            <ac:spMk id="487" creationId="{00000000-0000-0000-0000-000000000000}"/>
          </ac:spMkLst>
        </pc:spChg>
      </pc:sldChg>
      <pc:sldChg chg="addSp delSp modSp mod">
        <pc:chgData name="Lakshay Chawla" userId="a2c8b06fb07ca39d" providerId="LiveId" clId="{313C5B90-59DE-4D84-ADB7-4F45D606C793}" dt="2024-02-02T16:39:53.458" v="64" actId="20577"/>
        <pc:sldMkLst>
          <pc:docMk/>
          <pc:sldMk cId="1784648718" sldId="670"/>
        </pc:sldMkLst>
        <pc:spChg chg="mod">
          <ac:chgData name="Lakshay Chawla" userId="a2c8b06fb07ca39d" providerId="LiveId" clId="{313C5B90-59DE-4D84-ADB7-4F45D606C793}" dt="2024-02-02T16:37:58.504" v="42"/>
          <ac:spMkLst>
            <pc:docMk/>
            <pc:sldMk cId="1784648718" sldId="670"/>
            <ac:spMk id="5" creationId="{D70B37F6-5927-EC6C-1D0D-99FC460E4C72}"/>
          </ac:spMkLst>
        </pc:spChg>
        <pc:spChg chg="mod">
          <ac:chgData name="Lakshay Chawla" userId="a2c8b06fb07ca39d" providerId="LiveId" clId="{313C5B90-59DE-4D84-ADB7-4F45D606C793}" dt="2024-02-02T16:37:58.504" v="42"/>
          <ac:spMkLst>
            <pc:docMk/>
            <pc:sldMk cId="1784648718" sldId="670"/>
            <ac:spMk id="6" creationId="{2C03799B-9E63-D8F3-8921-72878B567BB4}"/>
          </ac:spMkLst>
        </pc:spChg>
        <pc:spChg chg="mod">
          <ac:chgData name="Lakshay Chawla" userId="a2c8b06fb07ca39d" providerId="LiveId" clId="{313C5B90-59DE-4D84-ADB7-4F45D606C793}" dt="2024-02-02T16:37:58.504" v="42"/>
          <ac:spMkLst>
            <pc:docMk/>
            <pc:sldMk cId="1784648718" sldId="670"/>
            <ac:spMk id="7" creationId="{C4785852-56BC-B200-9C06-A6AB1A5D8D66}"/>
          </ac:spMkLst>
        </pc:spChg>
        <pc:spChg chg="mod">
          <ac:chgData name="Lakshay Chawla" userId="a2c8b06fb07ca39d" providerId="LiveId" clId="{313C5B90-59DE-4D84-ADB7-4F45D606C793}" dt="2024-02-02T16:37:58.504" v="42"/>
          <ac:spMkLst>
            <pc:docMk/>
            <pc:sldMk cId="1784648718" sldId="670"/>
            <ac:spMk id="8" creationId="{93C63652-6725-B768-E2F7-EAF31EFDFFC3}"/>
          </ac:spMkLst>
        </pc:spChg>
        <pc:spChg chg="mod">
          <ac:chgData name="Lakshay Chawla" userId="a2c8b06fb07ca39d" providerId="LiveId" clId="{313C5B90-59DE-4D84-ADB7-4F45D606C793}" dt="2024-02-02T16:37:58.504" v="42"/>
          <ac:spMkLst>
            <pc:docMk/>
            <pc:sldMk cId="1784648718" sldId="670"/>
            <ac:spMk id="13" creationId="{7B259F59-8935-CC7F-65C9-3B33BCA36763}"/>
          </ac:spMkLst>
        </pc:spChg>
        <pc:spChg chg="mod">
          <ac:chgData name="Lakshay Chawla" userId="a2c8b06fb07ca39d" providerId="LiveId" clId="{313C5B90-59DE-4D84-ADB7-4F45D606C793}" dt="2024-02-02T16:37:58.504" v="42"/>
          <ac:spMkLst>
            <pc:docMk/>
            <pc:sldMk cId="1784648718" sldId="670"/>
            <ac:spMk id="14" creationId="{5908CAB9-DA88-32F4-98E5-87EB13FFCA69}"/>
          </ac:spMkLst>
        </pc:spChg>
        <pc:spChg chg="mod">
          <ac:chgData name="Lakshay Chawla" userId="a2c8b06fb07ca39d" providerId="LiveId" clId="{313C5B90-59DE-4D84-ADB7-4F45D606C793}" dt="2024-02-02T16:37:58.504" v="42"/>
          <ac:spMkLst>
            <pc:docMk/>
            <pc:sldMk cId="1784648718" sldId="670"/>
            <ac:spMk id="15" creationId="{80A0397B-802C-A62F-44FC-4C4AC426247D}"/>
          </ac:spMkLst>
        </pc:spChg>
        <pc:spChg chg="mod">
          <ac:chgData name="Lakshay Chawla" userId="a2c8b06fb07ca39d" providerId="LiveId" clId="{313C5B90-59DE-4D84-ADB7-4F45D606C793}" dt="2024-02-02T16:38:19.492" v="46"/>
          <ac:spMkLst>
            <pc:docMk/>
            <pc:sldMk cId="1784648718" sldId="670"/>
            <ac:spMk id="17" creationId="{A6B46802-6F33-1994-C8AF-353B34BE8BB1}"/>
          </ac:spMkLst>
        </pc:spChg>
        <pc:spChg chg="mod">
          <ac:chgData name="Lakshay Chawla" userId="a2c8b06fb07ca39d" providerId="LiveId" clId="{313C5B90-59DE-4D84-ADB7-4F45D606C793}" dt="2024-02-02T16:38:19.492" v="46"/>
          <ac:spMkLst>
            <pc:docMk/>
            <pc:sldMk cId="1784648718" sldId="670"/>
            <ac:spMk id="18" creationId="{2B2A3DB7-6054-2BA6-F643-B2F50870B7EB}"/>
          </ac:spMkLst>
        </pc:spChg>
        <pc:spChg chg="mod">
          <ac:chgData name="Lakshay Chawla" userId="a2c8b06fb07ca39d" providerId="LiveId" clId="{313C5B90-59DE-4D84-ADB7-4F45D606C793}" dt="2024-02-02T16:38:19.492" v="46"/>
          <ac:spMkLst>
            <pc:docMk/>
            <pc:sldMk cId="1784648718" sldId="670"/>
            <ac:spMk id="19" creationId="{C968345C-F419-5EB0-5AFE-02ECA9044A79}"/>
          </ac:spMkLst>
        </pc:spChg>
        <pc:spChg chg="mod">
          <ac:chgData name="Lakshay Chawla" userId="a2c8b06fb07ca39d" providerId="LiveId" clId="{313C5B90-59DE-4D84-ADB7-4F45D606C793}" dt="2024-02-02T16:38:19.492" v="46"/>
          <ac:spMkLst>
            <pc:docMk/>
            <pc:sldMk cId="1784648718" sldId="670"/>
            <ac:spMk id="20" creationId="{C11F26C6-28BE-9139-A35F-962959B91A3F}"/>
          </ac:spMkLst>
        </pc:spChg>
        <pc:spChg chg="mod">
          <ac:chgData name="Lakshay Chawla" userId="a2c8b06fb07ca39d" providerId="LiveId" clId="{313C5B90-59DE-4D84-ADB7-4F45D606C793}" dt="2024-02-02T16:38:19.492" v="46"/>
          <ac:spMkLst>
            <pc:docMk/>
            <pc:sldMk cId="1784648718" sldId="670"/>
            <ac:spMk id="22" creationId="{93A3EAE1-3AA0-1C84-A9AB-01035B1574F1}"/>
          </ac:spMkLst>
        </pc:spChg>
        <pc:spChg chg="mod">
          <ac:chgData name="Lakshay Chawla" userId="a2c8b06fb07ca39d" providerId="LiveId" clId="{313C5B90-59DE-4D84-ADB7-4F45D606C793}" dt="2024-02-02T16:38:19.492" v="46"/>
          <ac:spMkLst>
            <pc:docMk/>
            <pc:sldMk cId="1784648718" sldId="670"/>
            <ac:spMk id="23" creationId="{F3D81DDD-5A81-6726-AE41-54A5CB67EDE3}"/>
          </ac:spMkLst>
        </pc:spChg>
        <pc:spChg chg="mod">
          <ac:chgData name="Lakshay Chawla" userId="a2c8b06fb07ca39d" providerId="LiveId" clId="{313C5B90-59DE-4D84-ADB7-4F45D606C793}" dt="2024-02-02T16:38:19.492" v="46"/>
          <ac:spMkLst>
            <pc:docMk/>
            <pc:sldMk cId="1784648718" sldId="670"/>
            <ac:spMk id="24" creationId="{235DB85C-93D6-A7B4-A451-61F8F52F086D}"/>
          </ac:spMkLst>
        </pc:spChg>
        <pc:spChg chg="mod topLvl">
          <ac:chgData name="Lakshay Chawla" userId="a2c8b06fb07ca39d" providerId="LiveId" clId="{313C5B90-59DE-4D84-ADB7-4F45D606C793}" dt="2024-02-02T16:38:49.655" v="51" actId="165"/>
          <ac:spMkLst>
            <pc:docMk/>
            <pc:sldMk cId="1784648718" sldId="670"/>
            <ac:spMk id="26" creationId="{55CF2D60-C387-D8E7-F66E-CC9A427EC118}"/>
          </ac:spMkLst>
        </pc:spChg>
        <pc:spChg chg="mod topLvl">
          <ac:chgData name="Lakshay Chawla" userId="a2c8b06fb07ca39d" providerId="LiveId" clId="{313C5B90-59DE-4D84-ADB7-4F45D606C793}" dt="2024-02-02T16:38:49.655" v="51" actId="165"/>
          <ac:spMkLst>
            <pc:docMk/>
            <pc:sldMk cId="1784648718" sldId="670"/>
            <ac:spMk id="27" creationId="{19A835E6-1C70-0AC0-722B-CEB62336D9CB}"/>
          </ac:spMkLst>
        </pc:spChg>
        <pc:spChg chg="mod topLvl">
          <ac:chgData name="Lakshay Chawla" userId="a2c8b06fb07ca39d" providerId="LiveId" clId="{313C5B90-59DE-4D84-ADB7-4F45D606C793}" dt="2024-02-02T16:38:49.655" v="51" actId="165"/>
          <ac:spMkLst>
            <pc:docMk/>
            <pc:sldMk cId="1784648718" sldId="670"/>
            <ac:spMk id="28" creationId="{7EE7FB49-585D-E835-A138-292CF9E5E663}"/>
          </ac:spMkLst>
        </pc:spChg>
        <pc:spChg chg="mod topLvl">
          <ac:chgData name="Lakshay Chawla" userId="a2c8b06fb07ca39d" providerId="LiveId" clId="{313C5B90-59DE-4D84-ADB7-4F45D606C793}" dt="2024-02-02T16:38:49.655" v="51" actId="165"/>
          <ac:spMkLst>
            <pc:docMk/>
            <pc:sldMk cId="1784648718" sldId="670"/>
            <ac:spMk id="29" creationId="{7496EAA5-9BCE-F3FF-FE81-0DAAD355CCC7}"/>
          </ac:spMkLst>
        </pc:spChg>
        <pc:spChg chg="del">
          <ac:chgData name="Lakshay Chawla" userId="a2c8b06fb07ca39d" providerId="LiveId" clId="{313C5B90-59DE-4D84-ADB7-4F45D606C793}" dt="2024-02-02T16:38:37.819" v="49" actId="478"/>
          <ac:spMkLst>
            <pc:docMk/>
            <pc:sldMk cId="1784648718" sldId="670"/>
            <ac:spMk id="30" creationId="{B218345C-0C69-4148-A227-74612606DD89}"/>
          </ac:spMkLst>
        </pc:spChg>
        <pc:spChg chg="del">
          <ac:chgData name="Lakshay Chawla" userId="a2c8b06fb07ca39d" providerId="LiveId" clId="{313C5B90-59DE-4D84-ADB7-4F45D606C793}" dt="2024-02-02T16:38:37.819" v="49" actId="478"/>
          <ac:spMkLst>
            <pc:docMk/>
            <pc:sldMk cId="1784648718" sldId="670"/>
            <ac:spMk id="31" creationId="{B4E814E0-37D8-EA4A-B672-86660039E990}"/>
          </ac:spMkLst>
        </pc:spChg>
        <pc:spChg chg="del">
          <ac:chgData name="Lakshay Chawla" userId="a2c8b06fb07ca39d" providerId="LiveId" clId="{313C5B90-59DE-4D84-ADB7-4F45D606C793}" dt="2024-02-02T16:38:37.819" v="49" actId="478"/>
          <ac:spMkLst>
            <pc:docMk/>
            <pc:sldMk cId="1784648718" sldId="670"/>
            <ac:spMk id="32" creationId="{2E6A6016-E424-8143-96CF-21DB43DE1358}"/>
          </ac:spMkLst>
        </pc:spChg>
        <pc:spChg chg="del">
          <ac:chgData name="Lakshay Chawla" userId="a2c8b06fb07ca39d" providerId="LiveId" clId="{313C5B90-59DE-4D84-ADB7-4F45D606C793}" dt="2024-02-02T16:38:37.819" v="49" actId="478"/>
          <ac:spMkLst>
            <pc:docMk/>
            <pc:sldMk cId="1784648718" sldId="670"/>
            <ac:spMk id="33" creationId="{8204A030-C160-3145-9655-D122CEAFC4CD}"/>
          </ac:spMkLst>
        </pc:spChg>
        <pc:spChg chg="mod">
          <ac:chgData name="Lakshay Chawla" userId="a2c8b06fb07ca39d" providerId="LiveId" clId="{313C5B90-59DE-4D84-ADB7-4F45D606C793}" dt="2024-02-02T16:38:49.655" v="51" actId="165"/>
          <ac:spMkLst>
            <pc:docMk/>
            <pc:sldMk cId="1784648718" sldId="670"/>
            <ac:spMk id="40" creationId="{0A7A4CBB-46AA-916F-D35C-8A9EA4286B8B}"/>
          </ac:spMkLst>
        </pc:spChg>
        <pc:spChg chg="mod">
          <ac:chgData name="Lakshay Chawla" userId="a2c8b06fb07ca39d" providerId="LiveId" clId="{313C5B90-59DE-4D84-ADB7-4F45D606C793}" dt="2024-02-02T16:39:41.217" v="59" actId="1076"/>
          <ac:spMkLst>
            <pc:docMk/>
            <pc:sldMk cId="1784648718" sldId="670"/>
            <ac:spMk id="41" creationId="{CEAE2D88-9354-D88D-98CA-04D94BD38522}"/>
          </ac:spMkLst>
        </pc:spChg>
        <pc:spChg chg="del mod">
          <ac:chgData name="Lakshay Chawla" userId="a2c8b06fb07ca39d" providerId="LiveId" clId="{313C5B90-59DE-4D84-ADB7-4F45D606C793}" dt="2024-02-02T16:38:56.710" v="52" actId="478"/>
          <ac:spMkLst>
            <pc:docMk/>
            <pc:sldMk cId="1784648718" sldId="670"/>
            <ac:spMk id="42" creationId="{56916A40-92C9-5D18-E46E-82F9EA15ACBF}"/>
          </ac:spMkLst>
        </pc:spChg>
        <pc:spChg chg="add mod">
          <ac:chgData name="Lakshay Chawla" userId="a2c8b06fb07ca39d" providerId="LiveId" clId="{313C5B90-59DE-4D84-ADB7-4F45D606C793}" dt="2024-02-02T16:39:53.458" v="64" actId="20577"/>
          <ac:spMkLst>
            <pc:docMk/>
            <pc:sldMk cId="1784648718" sldId="670"/>
            <ac:spMk id="45" creationId="{038C02DE-8054-1993-C0AF-E82CA4F4E9C7}"/>
          </ac:spMkLst>
        </pc:spChg>
        <pc:grpChg chg="add mod">
          <ac:chgData name="Lakshay Chawla" userId="a2c8b06fb07ca39d" providerId="LiveId" clId="{313C5B90-59DE-4D84-ADB7-4F45D606C793}" dt="2024-02-02T16:37:58.504" v="42"/>
          <ac:grpSpMkLst>
            <pc:docMk/>
            <pc:sldMk cId="1784648718" sldId="670"/>
            <ac:grpSpMk id="3" creationId="{AAF1F345-F162-D11C-8D94-66DDA95B08E7}"/>
          </ac:grpSpMkLst>
        </pc:grpChg>
        <pc:grpChg chg="mod">
          <ac:chgData name="Lakshay Chawla" userId="a2c8b06fb07ca39d" providerId="LiveId" clId="{313C5B90-59DE-4D84-ADB7-4F45D606C793}" dt="2024-02-02T16:37:58.504" v="42"/>
          <ac:grpSpMkLst>
            <pc:docMk/>
            <pc:sldMk cId="1784648718" sldId="670"/>
            <ac:grpSpMk id="9" creationId="{79B57600-CB42-CFA6-942E-0BD25DE42709}"/>
          </ac:grpSpMkLst>
        </pc:grpChg>
        <pc:grpChg chg="add del mod">
          <ac:chgData name="Lakshay Chawla" userId="a2c8b06fb07ca39d" providerId="LiveId" clId="{313C5B90-59DE-4D84-ADB7-4F45D606C793}" dt="2024-02-02T16:38:33.778" v="48" actId="478"/>
          <ac:grpSpMkLst>
            <pc:docMk/>
            <pc:sldMk cId="1784648718" sldId="670"/>
            <ac:grpSpMk id="16" creationId="{45775314-2AB2-F2BA-E00C-EF6EE2379477}"/>
          </ac:grpSpMkLst>
        </pc:grpChg>
        <pc:grpChg chg="mod">
          <ac:chgData name="Lakshay Chawla" userId="a2c8b06fb07ca39d" providerId="LiveId" clId="{313C5B90-59DE-4D84-ADB7-4F45D606C793}" dt="2024-02-02T16:38:19.492" v="46"/>
          <ac:grpSpMkLst>
            <pc:docMk/>
            <pc:sldMk cId="1784648718" sldId="670"/>
            <ac:grpSpMk id="21" creationId="{1D6FD3E6-9634-200E-746C-330AD13A5DC1}"/>
          </ac:grpSpMkLst>
        </pc:grpChg>
        <pc:grpChg chg="add del mod">
          <ac:chgData name="Lakshay Chawla" userId="a2c8b06fb07ca39d" providerId="LiveId" clId="{313C5B90-59DE-4D84-ADB7-4F45D606C793}" dt="2024-02-02T16:38:49.655" v="51" actId="165"/>
          <ac:grpSpMkLst>
            <pc:docMk/>
            <pc:sldMk cId="1784648718" sldId="670"/>
            <ac:grpSpMk id="25" creationId="{4286F678-3409-2CE5-E44C-E1C54010EDCB}"/>
          </ac:grpSpMkLst>
        </pc:grpChg>
        <pc:grpChg chg="del">
          <ac:chgData name="Lakshay Chawla" userId="a2c8b06fb07ca39d" providerId="LiveId" clId="{313C5B90-59DE-4D84-ADB7-4F45D606C793}" dt="2024-02-02T16:38:37.819" v="49" actId="478"/>
          <ac:grpSpMkLst>
            <pc:docMk/>
            <pc:sldMk cId="1784648718" sldId="670"/>
            <ac:grpSpMk id="34" creationId="{5AB7E34A-3D02-8C4C-9072-F4267E6048B5}"/>
          </ac:grpSpMkLst>
        </pc:grpChg>
        <pc:grpChg chg="mod topLvl">
          <ac:chgData name="Lakshay Chawla" userId="a2c8b06fb07ca39d" providerId="LiveId" clId="{313C5B90-59DE-4D84-ADB7-4F45D606C793}" dt="2024-02-02T16:38:49.655" v="51" actId="165"/>
          <ac:grpSpMkLst>
            <pc:docMk/>
            <pc:sldMk cId="1784648718" sldId="670"/>
            <ac:grpSpMk id="39" creationId="{BE7B2BF5-62FC-649D-5AA6-8616F4E2F5CC}"/>
          </ac:grpSpMkLst>
        </pc:grpChg>
        <pc:cxnChg chg="add mod">
          <ac:chgData name="Lakshay Chawla" userId="a2c8b06fb07ca39d" providerId="LiveId" clId="{313C5B90-59DE-4D84-ADB7-4F45D606C793}" dt="2024-02-02T16:39:31.962" v="58" actId="1582"/>
          <ac:cxnSpMkLst>
            <pc:docMk/>
            <pc:sldMk cId="1784648718" sldId="670"/>
            <ac:cxnSpMk id="44" creationId="{0DBA3504-7B70-0110-8DB6-7CE0B31B8597}"/>
          </ac:cxnSpMkLst>
        </pc:cxnChg>
      </pc:sldChg>
      <pc:sldChg chg="addSp delSp modSp mod">
        <pc:chgData name="Lakshay Chawla" userId="a2c8b06fb07ca39d" providerId="LiveId" clId="{313C5B90-59DE-4D84-ADB7-4F45D606C793}" dt="2024-02-02T16:40:13.290" v="67"/>
        <pc:sldMkLst>
          <pc:docMk/>
          <pc:sldMk cId="4141150755" sldId="671"/>
        </pc:sldMkLst>
        <pc:spChg chg="mod">
          <ac:chgData name="Lakshay Chawla" userId="a2c8b06fb07ca39d" providerId="LiveId" clId="{313C5B90-59DE-4D84-ADB7-4F45D606C793}" dt="2024-02-02T16:40:13.290" v="67"/>
          <ac:spMkLst>
            <pc:docMk/>
            <pc:sldMk cId="4141150755" sldId="671"/>
            <ac:spMk id="9" creationId="{06A40685-A7D5-B6A8-5B8B-729B3BAD7444}"/>
          </ac:spMkLst>
        </pc:spChg>
        <pc:spChg chg="mod">
          <ac:chgData name="Lakshay Chawla" userId="a2c8b06fb07ca39d" providerId="LiveId" clId="{313C5B90-59DE-4D84-ADB7-4F45D606C793}" dt="2024-02-02T16:40:13.290" v="67"/>
          <ac:spMkLst>
            <pc:docMk/>
            <pc:sldMk cId="4141150755" sldId="671"/>
            <ac:spMk id="10" creationId="{BE4461D0-2078-8392-5256-07B82719671F}"/>
          </ac:spMkLst>
        </pc:spChg>
        <pc:spChg chg="mod">
          <ac:chgData name="Lakshay Chawla" userId="a2c8b06fb07ca39d" providerId="LiveId" clId="{313C5B90-59DE-4D84-ADB7-4F45D606C793}" dt="2024-02-02T16:40:13.290" v="67"/>
          <ac:spMkLst>
            <pc:docMk/>
            <pc:sldMk cId="4141150755" sldId="671"/>
            <ac:spMk id="11" creationId="{4920C06C-AEC5-041E-FE5B-BFFD01F2B387}"/>
          </ac:spMkLst>
        </pc:spChg>
        <pc:spChg chg="mod">
          <ac:chgData name="Lakshay Chawla" userId="a2c8b06fb07ca39d" providerId="LiveId" clId="{313C5B90-59DE-4D84-ADB7-4F45D606C793}" dt="2024-02-02T16:40:13.290" v="67"/>
          <ac:spMkLst>
            <pc:docMk/>
            <pc:sldMk cId="4141150755" sldId="671"/>
            <ac:spMk id="12" creationId="{7B48B545-3B31-5FA1-197C-52A7A38D7793}"/>
          </ac:spMkLst>
        </pc:spChg>
        <pc:spChg chg="mod">
          <ac:chgData name="Lakshay Chawla" userId="a2c8b06fb07ca39d" providerId="LiveId" clId="{313C5B90-59DE-4D84-ADB7-4F45D606C793}" dt="2024-02-02T16:40:13.290" v="67"/>
          <ac:spMkLst>
            <pc:docMk/>
            <pc:sldMk cId="4141150755" sldId="671"/>
            <ac:spMk id="14" creationId="{291B926F-5308-DA8E-AEB4-A9EBE86C7C85}"/>
          </ac:spMkLst>
        </pc:spChg>
        <pc:spChg chg="mod">
          <ac:chgData name="Lakshay Chawla" userId="a2c8b06fb07ca39d" providerId="LiveId" clId="{313C5B90-59DE-4D84-ADB7-4F45D606C793}" dt="2024-02-02T16:40:13.290" v="67"/>
          <ac:spMkLst>
            <pc:docMk/>
            <pc:sldMk cId="4141150755" sldId="671"/>
            <ac:spMk id="15" creationId="{E70F263E-59C3-D0D6-B276-78B8A82431BD}"/>
          </ac:spMkLst>
        </pc:spChg>
        <pc:spChg chg="mod">
          <ac:chgData name="Lakshay Chawla" userId="a2c8b06fb07ca39d" providerId="LiveId" clId="{313C5B90-59DE-4D84-ADB7-4F45D606C793}" dt="2024-02-02T16:40:13.290" v="67"/>
          <ac:spMkLst>
            <pc:docMk/>
            <pc:sldMk cId="4141150755" sldId="671"/>
            <ac:spMk id="16" creationId="{154B7E3F-2564-5BF4-64B3-DED345F2BE3E}"/>
          </ac:spMkLst>
        </pc:spChg>
        <pc:spChg chg="del">
          <ac:chgData name="Lakshay Chawla" userId="a2c8b06fb07ca39d" providerId="LiveId" clId="{313C5B90-59DE-4D84-ADB7-4F45D606C793}" dt="2024-02-02T16:40:11.975" v="65" actId="478"/>
          <ac:spMkLst>
            <pc:docMk/>
            <pc:sldMk cId="4141150755" sldId="671"/>
            <ac:spMk id="30" creationId="{B218345C-0C69-4148-A227-74612606DD89}"/>
          </ac:spMkLst>
        </pc:spChg>
        <pc:spChg chg="del">
          <ac:chgData name="Lakshay Chawla" userId="a2c8b06fb07ca39d" providerId="LiveId" clId="{313C5B90-59DE-4D84-ADB7-4F45D606C793}" dt="2024-02-02T16:40:11.975" v="65" actId="478"/>
          <ac:spMkLst>
            <pc:docMk/>
            <pc:sldMk cId="4141150755" sldId="671"/>
            <ac:spMk id="31" creationId="{B4E814E0-37D8-EA4A-B672-86660039E990}"/>
          </ac:spMkLst>
        </pc:spChg>
        <pc:spChg chg="del">
          <ac:chgData name="Lakshay Chawla" userId="a2c8b06fb07ca39d" providerId="LiveId" clId="{313C5B90-59DE-4D84-ADB7-4F45D606C793}" dt="2024-02-02T16:40:11.975" v="65" actId="478"/>
          <ac:spMkLst>
            <pc:docMk/>
            <pc:sldMk cId="4141150755" sldId="671"/>
            <ac:spMk id="32" creationId="{2E6A6016-E424-8143-96CF-21DB43DE1358}"/>
          </ac:spMkLst>
        </pc:spChg>
        <pc:spChg chg="del">
          <ac:chgData name="Lakshay Chawla" userId="a2c8b06fb07ca39d" providerId="LiveId" clId="{313C5B90-59DE-4D84-ADB7-4F45D606C793}" dt="2024-02-02T16:40:11.975" v="65" actId="478"/>
          <ac:spMkLst>
            <pc:docMk/>
            <pc:sldMk cId="4141150755" sldId="671"/>
            <ac:spMk id="33" creationId="{8204A030-C160-3145-9655-D122CEAFC4CD}"/>
          </ac:spMkLst>
        </pc:spChg>
        <pc:grpChg chg="add mod">
          <ac:chgData name="Lakshay Chawla" userId="a2c8b06fb07ca39d" providerId="LiveId" clId="{313C5B90-59DE-4D84-ADB7-4F45D606C793}" dt="2024-02-02T16:40:13.290" v="67"/>
          <ac:grpSpMkLst>
            <pc:docMk/>
            <pc:sldMk cId="4141150755" sldId="671"/>
            <ac:grpSpMk id="8" creationId="{E56B5393-3FA1-31CA-7619-24ECD67A381D}"/>
          </ac:grpSpMkLst>
        </pc:grpChg>
        <pc:grpChg chg="mod">
          <ac:chgData name="Lakshay Chawla" userId="a2c8b06fb07ca39d" providerId="LiveId" clId="{313C5B90-59DE-4D84-ADB7-4F45D606C793}" dt="2024-02-02T16:40:13.290" v="67"/>
          <ac:grpSpMkLst>
            <pc:docMk/>
            <pc:sldMk cId="4141150755" sldId="671"/>
            <ac:grpSpMk id="13" creationId="{36121B32-0A97-08BA-0993-577584C50EEB}"/>
          </ac:grpSpMkLst>
        </pc:grpChg>
        <pc:grpChg chg="del">
          <ac:chgData name="Lakshay Chawla" userId="a2c8b06fb07ca39d" providerId="LiveId" clId="{313C5B90-59DE-4D84-ADB7-4F45D606C793}" dt="2024-02-02T16:40:12.612" v="66" actId="478"/>
          <ac:grpSpMkLst>
            <pc:docMk/>
            <pc:sldMk cId="4141150755" sldId="671"/>
            <ac:grpSpMk id="34" creationId="{5AB7E34A-3D02-8C4C-9072-F4267E6048B5}"/>
          </ac:grpSpMkLst>
        </pc:grpChg>
      </pc:sldChg>
      <pc:sldChg chg="addSp delSp modSp mod">
        <pc:chgData name="Lakshay Chawla" userId="a2c8b06fb07ca39d" providerId="LiveId" clId="{313C5B90-59DE-4D84-ADB7-4F45D606C793}" dt="2024-02-02T16:38:17.038" v="45" actId="21"/>
        <pc:sldMkLst>
          <pc:docMk/>
          <pc:sldMk cId="181954000" sldId="694"/>
        </pc:sldMkLst>
        <pc:spChg chg="mod">
          <ac:chgData name="Lakshay Chawla" userId="a2c8b06fb07ca39d" providerId="LiveId" clId="{313C5B90-59DE-4D84-ADB7-4F45D606C793}" dt="2024-02-02T16:37:46.469" v="41" actId="164"/>
          <ac:spMkLst>
            <pc:docMk/>
            <pc:sldMk cId="181954000" sldId="694"/>
            <ac:spMk id="3" creationId="{66F5269E-1C4C-E21F-B911-E306E3AE4150}"/>
          </ac:spMkLst>
        </pc:spChg>
        <pc:spChg chg="mod">
          <ac:chgData name="Lakshay Chawla" userId="a2c8b06fb07ca39d" providerId="LiveId" clId="{313C5B90-59DE-4D84-ADB7-4F45D606C793}" dt="2024-02-02T16:37:46.469" v="41" actId="164"/>
          <ac:spMkLst>
            <pc:docMk/>
            <pc:sldMk cId="181954000" sldId="694"/>
            <ac:spMk id="5" creationId="{C1A1A2D5-D0D5-F456-787C-0B8F04F41F41}"/>
          </ac:spMkLst>
        </pc:spChg>
        <pc:spChg chg="mod">
          <ac:chgData name="Lakshay Chawla" userId="a2c8b06fb07ca39d" providerId="LiveId" clId="{313C5B90-59DE-4D84-ADB7-4F45D606C793}" dt="2024-02-02T16:37:46.469" v="41" actId="164"/>
          <ac:spMkLst>
            <pc:docMk/>
            <pc:sldMk cId="181954000" sldId="694"/>
            <ac:spMk id="6" creationId="{DEE15CDF-D267-612D-B9F2-473C4B2FC13B}"/>
          </ac:spMkLst>
        </pc:spChg>
        <pc:spChg chg="mod">
          <ac:chgData name="Lakshay Chawla" userId="a2c8b06fb07ca39d" providerId="LiveId" clId="{313C5B90-59DE-4D84-ADB7-4F45D606C793}" dt="2024-02-02T16:37:46.469" v="41" actId="164"/>
          <ac:spMkLst>
            <pc:docMk/>
            <pc:sldMk cId="181954000" sldId="694"/>
            <ac:spMk id="7" creationId="{E55D28CB-3647-A4FA-2495-85ADB48E8BA3}"/>
          </ac:spMkLst>
        </pc:spChg>
        <pc:spChg chg="mod">
          <ac:chgData name="Lakshay Chawla" userId="a2c8b06fb07ca39d" providerId="LiveId" clId="{313C5B90-59DE-4D84-ADB7-4F45D606C793}" dt="2024-02-02T16:37:38.409" v="40" actId="1076"/>
          <ac:spMkLst>
            <pc:docMk/>
            <pc:sldMk cId="181954000" sldId="694"/>
            <ac:spMk id="13" creationId="{9B2866D7-013C-312A-F913-792CDB7D1896}"/>
          </ac:spMkLst>
        </pc:spChg>
        <pc:spChg chg="mod">
          <ac:chgData name="Lakshay Chawla" userId="a2c8b06fb07ca39d" providerId="LiveId" clId="{313C5B90-59DE-4D84-ADB7-4F45D606C793}" dt="2024-02-02T16:38:14.714" v="43"/>
          <ac:spMkLst>
            <pc:docMk/>
            <pc:sldMk cId="181954000" sldId="694"/>
            <ac:spMk id="17" creationId="{A6B46802-6F33-1994-C8AF-353B34BE8BB1}"/>
          </ac:spMkLst>
        </pc:spChg>
        <pc:spChg chg="mod">
          <ac:chgData name="Lakshay Chawla" userId="a2c8b06fb07ca39d" providerId="LiveId" clId="{313C5B90-59DE-4D84-ADB7-4F45D606C793}" dt="2024-02-02T16:38:14.714" v="43"/>
          <ac:spMkLst>
            <pc:docMk/>
            <pc:sldMk cId="181954000" sldId="694"/>
            <ac:spMk id="18" creationId="{2B2A3DB7-6054-2BA6-F643-B2F50870B7EB}"/>
          </ac:spMkLst>
        </pc:spChg>
        <pc:spChg chg="mod">
          <ac:chgData name="Lakshay Chawla" userId="a2c8b06fb07ca39d" providerId="LiveId" clId="{313C5B90-59DE-4D84-ADB7-4F45D606C793}" dt="2024-02-02T16:38:14.714" v="43"/>
          <ac:spMkLst>
            <pc:docMk/>
            <pc:sldMk cId="181954000" sldId="694"/>
            <ac:spMk id="19" creationId="{C968345C-F419-5EB0-5AFE-02ECA9044A79}"/>
          </ac:spMkLst>
        </pc:spChg>
        <pc:spChg chg="mod">
          <ac:chgData name="Lakshay Chawla" userId="a2c8b06fb07ca39d" providerId="LiveId" clId="{313C5B90-59DE-4D84-ADB7-4F45D606C793}" dt="2024-02-02T16:38:14.714" v="43"/>
          <ac:spMkLst>
            <pc:docMk/>
            <pc:sldMk cId="181954000" sldId="694"/>
            <ac:spMk id="20" creationId="{C11F26C6-28BE-9139-A35F-962959B91A3F}"/>
          </ac:spMkLst>
        </pc:spChg>
        <pc:spChg chg="mod">
          <ac:chgData name="Lakshay Chawla" userId="a2c8b06fb07ca39d" providerId="LiveId" clId="{313C5B90-59DE-4D84-ADB7-4F45D606C793}" dt="2024-02-02T16:38:14.714" v="43"/>
          <ac:spMkLst>
            <pc:docMk/>
            <pc:sldMk cId="181954000" sldId="694"/>
            <ac:spMk id="22" creationId="{93A3EAE1-3AA0-1C84-A9AB-01035B1574F1}"/>
          </ac:spMkLst>
        </pc:spChg>
        <pc:spChg chg="mod">
          <ac:chgData name="Lakshay Chawla" userId="a2c8b06fb07ca39d" providerId="LiveId" clId="{313C5B90-59DE-4D84-ADB7-4F45D606C793}" dt="2024-02-02T16:38:14.714" v="43"/>
          <ac:spMkLst>
            <pc:docMk/>
            <pc:sldMk cId="181954000" sldId="694"/>
            <ac:spMk id="23" creationId="{F3D81DDD-5A81-6726-AE41-54A5CB67EDE3}"/>
          </ac:spMkLst>
        </pc:spChg>
        <pc:spChg chg="mod">
          <ac:chgData name="Lakshay Chawla" userId="a2c8b06fb07ca39d" providerId="LiveId" clId="{313C5B90-59DE-4D84-ADB7-4F45D606C793}" dt="2024-02-02T16:38:14.714" v="43"/>
          <ac:spMkLst>
            <pc:docMk/>
            <pc:sldMk cId="181954000" sldId="694"/>
            <ac:spMk id="24" creationId="{235DB85C-93D6-A7B4-A451-61F8F52F086D}"/>
          </ac:spMkLst>
        </pc:spChg>
        <pc:grpChg chg="mod">
          <ac:chgData name="Lakshay Chawla" userId="a2c8b06fb07ca39d" providerId="LiveId" clId="{313C5B90-59DE-4D84-ADB7-4F45D606C793}" dt="2024-02-02T16:37:46.469" v="41" actId="164"/>
          <ac:grpSpMkLst>
            <pc:docMk/>
            <pc:sldMk cId="181954000" sldId="694"/>
            <ac:grpSpMk id="8" creationId="{6EEA80F8-B51E-E296-46CD-8261D8D765D4}"/>
          </ac:grpSpMkLst>
        </pc:grpChg>
        <pc:grpChg chg="add mod">
          <ac:chgData name="Lakshay Chawla" userId="a2c8b06fb07ca39d" providerId="LiveId" clId="{313C5B90-59DE-4D84-ADB7-4F45D606C793}" dt="2024-02-02T16:37:46.469" v="41" actId="164"/>
          <ac:grpSpMkLst>
            <pc:docMk/>
            <pc:sldMk cId="181954000" sldId="694"/>
            <ac:grpSpMk id="15" creationId="{47287CE9-FA09-9078-649F-17F5136A260C}"/>
          </ac:grpSpMkLst>
        </pc:grpChg>
        <pc:grpChg chg="add del mod">
          <ac:chgData name="Lakshay Chawla" userId="a2c8b06fb07ca39d" providerId="LiveId" clId="{313C5B90-59DE-4D84-ADB7-4F45D606C793}" dt="2024-02-02T16:38:17.038" v="45" actId="21"/>
          <ac:grpSpMkLst>
            <pc:docMk/>
            <pc:sldMk cId="181954000" sldId="694"/>
            <ac:grpSpMk id="16" creationId="{45775314-2AB2-F2BA-E00C-EF6EE2379477}"/>
          </ac:grpSpMkLst>
        </pc:grpChg>
        <pc:grpChg chg="mod">
          <ac:chgData name="Lakshay Chawla" userId="a2c8b06fb07ca39d" providerId="LiveId" clId="{313C5B90-59DE-4D84-ADB7-4F45D606C793}" dt="2024-02-02T16:38:14.714" v="43"/>
          <ac:grpSpMkLst>
            <pc:docMk/>
            <pc:sldMk cId="181954000" sldId="694"/>
            <ac:grpSpMk id="21" creationId="{1D6FD3E6-9634-200E-746C-330AD13A5DC1}"/>
          </ac:grpSpMkLst>
        </pc:grpChg>
      </pc:sldChg>
      <pc:sldChg chg="modSp mod">
        <pc:chgData name="Lakshay Chawla" userId="a2c8b06fb07ca39d" providerId="LiveId" clId="{313C5B90-59DE-4D84-ADB7-4F45D606C793}" dt="2024-02-02T17:06:12.617" v="69" actId="207"/>
        <pc:sldMkLst>
          <pc:docMk/>
          <pc:sldMk cId="3836187642" sldId="696"/>
        </pc:sldMkLst>
        <pc:spChg chg="mod">
          <ac:chgData name="Lakshay Chawla" userId="a2c8b06fb07ca39d" providerId="LiveId" clId="{313C5B90-59DE-4D84-ADB7-4F45D606C793}" dt="2024-02-02T17:06:12.617" v="69" actId="207"/>
          <ac:spMkLst>
            <pc:docMk/>
            <pc:sldMk cId="3836187642" sldId="696"/>
            <ac:spMk id="2" creationId="{ED95D331-5CB7-C380-F1C4-3D70D78B341D}"/>
          </ac:spMkLst>
        </pc:spChg>
        <pc:spChg chg="mod">
          <ac:chgData name="Lakshay Chawla" userId="a2c8b06fb07ca39d" providerId="LiveId" clId="{313C5B90-59DE-4D84-ADB7-4F45D606C793}" dt="2024-02-02T16:33:48.942" v="12" actId="207"/>
          <ac:spMkLst>
            <pc:docMk/>
            <pc:sldMk cId="3836187642" sldId="696"/>
            <ac:spMk id="211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3:48.942" v="12" actId="207"/>
          <ac:spMkLst>
            <pc:docMk/>
            <pc:sldMk cId="3836187642" sldId="696"/>
            <ac:spMk id="213" creationId="{00000000-0000-0000-0000-000000000000}"/>
          </ac:spMkLst>
        </pc:spChg>
      </pc:sldChg>
      <pc:sldChg chg="modSp mod">
        <pc:chgData name="Lakshay Chawla" userId="a2c8b06fb07ca39d" providerId="LiveId" clId="{313C5B90-59DE-4D84-ADB7-4F45D606C793}" dt="2024-02-02T16:33:51.979" v="13" actId="207"/>
        <pc:sldMkLst>
          <pc:docMk/>
          <pc:sldMk cId="0" sldId="698"/>
        </pc:sldMkLst>
        <pc:spChg chg="mod">
          <ac:chgData name="Lakshay Chawla" userId="a2c8b06fb07ca39d" providerId="LiveId" clId="{313C5B90-59DE-4D84-ADB7-4F45D606C793}" dt="2024-02-02T16:33:51.979" v="13" actId="207"/>
          <ac:spMkLst>
            <pc:docMk/>
            <pc:sldMk cId="0" sldId="698"/>
            <ac:spMk id="5" creationId="{8241AF64-635F-0001-8590-10ED9F01BD2F}"/>
          </ac:spMkLst>
        </pc:spChg>
        <pc:spChg chg="mod">
          <ac:chgData name="Lakshay Chawla" userId="a2c8b06fb07ca39d" providerId="LiveId" clId="{313C5B90-59DE-4D84-ADB7-4F45D606C793}" dt="2024-02-02T16:33:51.979" v="13" actId="207"/>
          <ac:spMkLst>
            <pc:docMk/>
            <pc:sldMk cId="0" sldId="698"/>
            <ac:spMk id="6" creationId="{0B6EDF5F-C4A2-DFDB-C099-24A3FE51B98D}"/>
          </ac:spMkLst>
        </pc:spChg>
      </pc:sldChg>
      <pc:sldChg chg="modSp mod">
        <pc:chgData name="Lakshay Chawla" userId="a2c8b06fb07ca39d" providerId="LiveId" clId="{313C5B90-59DE-4D84-ADB7-4F45D606C793}" dt="2024-02-02T16:33:55.535" v="14" actId="207"/>
        <pc:sldMkLst>
          <pc:docMk/>
          <pc:sldMk cId="1664814852" sldId="704"/>
        </pc:sldMkLst>
        <pc:spChg chg="mod">
          <ac:chgData name="Lakshay Chawla" userId="a2c8b06fb07ca39d" providerId="LiveId" clId="{313C5B90-59DE-4D84-ADB7-4F45D606C793}" dt="2024-02-02T16:33:55.535" v="14" actId="207"/>
          <ac:spMkLst>
            <pc:docMk/>
            <pc:sldMk cId="1664814852" sldId="704"/>
            <ac:spMk id="8" creationId="{F2667775-5E17-6F8D-F2F6-EC824F5D6AA9}"/>
          </ac:spMkLst>
        </pc:spChg>
        <pc:spChg chg="mod">
          <ac:chgData name="Lakshay Chawla" userId="a2c8b06fb07ca39d" providerId="LiveId" clId="{313C5B90-59DE-4D84-ADB7-4F45D606C793}" dt="2024-02-02T16:33:55.535" v="14" actId="207"/>
          <ac:spMkLst>
            <pc:docMk/>
            <pc:sldMk cId="1664814852" sldId="704"/>
            <ac:spMk id="226" creationId="{00000000-0000-0000-0000-000000000000}"/>
          </ac:spMkLst>
        </pc:spChg>
      </pc:sldChg>
      <pc:sldChg chg="modSp mod">
        <pc:chgData name="Lakshay Chawla" userId="a2c8b06fb07ca39d" providerId="LiveId" clId="{313C5B90-59DE-4D84-ADB7-4F45D606C793}" dt="2024-02-02T17:06:05.540" v="68" actId="207"/>
        <pc:sldMkLst>
          <pc:docMk/>
          <pc:sldMk cId="0" sldId="705"/>
        </pc:sldMkLst>
        <pc:spChg chg="mod">
          <ac:chgData name="Lakshay Chawla" userId="a2c8b06fb07ca39d" providerId="LiveId" clId="{313C5B90-59DE-4D84-ADB7-4F45D606C793}" dt="2024-02-02T16:33:20.003" v="3" actId="108"/>
          <ac:spMkLst>
            <pc:docMk/>
            <pc:sldMk cId="0" sldId="705"/>
            <ac:spMk id="4" creationId="{798C86E6-52E1-3681-0AE9-B6FE049BFB7F}"/>
          </ac:spMkLst>
        </pc:spChg>
        <pc:spChg chg="mod">
          <ac:chgData name="Lakshay Chawla" userId="a2c8b06fb07ca39d" providerId="LiveId" clId="{313C5B90-59DE-4D84-ADB7-4F45D606C793}" dt="2024-02-02T16:33:23.974" v="6" actId="108"/>
          <ac:spMkLst>
            <pc:docMk/>
            <pc:sldMk cId="0" sldId="705"/>
            <ac:spMk id="6" creationId="{56C8F571-3639-6FA5-C4F4-FE6154AC37F5}"/>
          </ac:spMkLst>
        </pc:spChg>
        <pc:spChg chg="mod">
          <ac:chgData name="Lakshay Chawla" userId="a2c8b06fb07ca39d" providerId="LiveId" clId="{313C5B90-59DE-4D84-ADB7-4F45D606C793}" dt="2024-02-02T17:06:05.540" v="68" actId="207"/>
          <ac:spMkLst>
            <pc:docMk/>
            <pc:sldMk cId="0" sldId="705"/>
            <ac:spMk id="8" creationId="{14C0D280-6D14-50A3-A80C-28FAC0E82211}"/>
          </ac:spMkLst>
        </pc:spChg>
        <pc:spChg chg="mod">
          <ac:chgData name="Lakshay Chawla" userId="a2c8b06fb07ca39d" providerId="LiveId" clId="{313C5B90-59DE-4D84-ADB7-4F45D606C793}" dt="2024-02-02T16:33:44.589" v="11" actId="207"/>
          <ac:spMkLst>
            <pc:docMk/>
            <pc:sldMk cId="0" sldId="705"/>
            <ac:spMk id="9" creationId="{E7DAC100-C4A6-E3F4-A423-D77A3A326A9B}"/>
          </ac:spMkLst>
        </pc:spChg>
        <pc:spChg chg="mod">
          <ac:chgData name="Lakshay Chawla" userId="a2c8b06fb07ca39d" providerId="LiveId" clId="{313C5B90-59DE-4D84-ADB7-4F45D606C793}" dt="2024-02-02T16:33:44.589" v="11" actId="207"/>
          <ac:spMkLst>
            <pc:docMk/>
            <pc:sldMk cId="0" sldId="705"/>
            <ac:spMk id="10" creationId="{879CCC92-F39F-9FFA-56B5-D25FA5C664DE}"/>
          </ac:spMkLst>
        </pc:spChg>
        <pc:spChg chg="mod">
          <ac:chgData name="Lakshay Chawla" userId="a2c8b06fb07ca39d" providerId="LiveId" clId="{313C5B90-59DE-4D84-ADB7-4F45D606C793}" dt="2024-02-02T16:33:13.345" v="1" actId="207"/>
          <ac:spMkLst>
            <pc:docMk/>
            <pc:sldMk cId="0" sldId="705"/>
            <ac:spMk id="251" creationId="{00000000-0000-0000-0000-000000000000}"/>
          </ac:spMkLst>
        </pc:spChg>
      </pc:sldChg>
      <pc:sldChg chg="modSp mod">
        <pc:chgData name="Lakshay Chawla" userId="a2c8b06fb07ca39d" providerId="LiveId" clId="{313C5B90-59DE-4D84-ADB7-4F45D606C793}" dt="2024-02-02T16:34:05.926" v="16" actId="207"/>
        <pc:sldMkLst>
          <pc:docMk/>
          <pc:sldMk cId="0" sldId="706"/>
        </pc:sldMkLst>
        <pc:spChg chg="mod">
          <ac:chgData name="Lakshay Chawla" userId="a2c8b06fb07ca39d" providerId="LiveId" clId="{313C5B90-59DE-4D84-ADB7-4F45D606C793}" dt="2024-02-02T16:34:05.926" v="16" actId="207"/>
          <ac:spMkLst>
            <pc:docMk/>
            <pc:sldMk cId="0" sldId="706"/>
            <ac:spMk id="236" creationId="{00000000-0000-0000-0000-000000000000}"/>
          </ac:spMkLst>
        </pc:spChg>
        <pc:spChg chg="mod">
          <ac:chgData name="Lakshay Chawla" userId="a2c8b06fb07ca39d" providerId="LiveId" clId="{313C5B90-59DE-4D84-ADB7-4F45D606C793}" dt="2024-02-02T16:34:05.926" v="16" actId="207"/>
          <ac:spMkLst>
            <pc:docMk/>
            <pc:sldMk cId="0" sldId="706"/>
            <ac:spMk id="237" creationId="{00000000-0000-0000-0000-000000000000}"/>
          </ac:spMkLst>
        </pc:spChg>
      </pc:sldChg>
      <pc:sldChg chg="modSp mod">
        <pc:chgData name="Lakshay Chawla" userId="a2c8b06fb07ca39d" providerId="LiveId" clId="{313C5B90-59DE-4D84-ADB7-4F45D606C793}" dt="2024-02-02T16:34:01.772" v="15" actId="207"/>
        <pc:sldMkLst>
          <pc:docMk/>
          <pc:sldMk cId="2634903643" sldId="707"/>
        </pc:sldMkLst>
        <pc:spChg chg="mod">
          <ac:chgData name="Lakshay Chawla" userId="a2c8b06fb07ca39d" providerId="LiveId" clId="{313C5B90-59DE-4D84-ADB7-4F45D606C793}" dt="2024-02-02T16:34:01.772" v="15" actId="207"/>
          <ac:spMkLst>
            <pc:docMk/>
            <pc:sldMk cId="2634903643" sldId="707"/>
            <ac:spMk id="3" creationId="{0A048E23-1EC4-C285-5F04-46BB1355DB63}"/>
          </ac:spMkLst>
        </pc:spChg>
        <pc:spChg chg="mod">
          <ac:chgData name="Lakshay Chawla" userId="a2c8b06fb07ca39d" providerId="LiveId" clId="{313C5B90-59DE-4D84-ADB7-4F45D606C793}" dt="2024-02-02T16:34:01.772" v="15" actId="207"/>
          <ac:spMkLst>
            <pc:docMk/>
            <pc:sldMk cId="2634903643" sldId="707"/>
            <ac:spMk id="12" creationId="{09AD4C75-82C6-6256-700E-EAA59EF0E246}"/>
          </ac:spMkLst>
        </pc:spChg>
        <pc:spChg chg="mod">
          <ac:chgData name="Lakshay Chawla" userId="a2c8b06fb07ca39d" providerId="LiveId" clId="{313C5B90-59DE-4D84-ADB7-4F45D606C793}" dt="2024-02-02T16:34:01.772" v="15" actId="207"/>
          <ac:spMkLst>
            <pc:docMk/>
            <pc:sldMk cId="2634903643" sldId="707"/>
            <ac:spMk id="13" creationId="{10BB87AE-C50C-DCE0-E21B-2492AFB9D2B0}"/>
          </ac:spMkLst>
        </pc:spChg>
        <pc:spChg chg="mod">
          <ac:chgData name="Lakshay Chawla" userId="a2c8b06fb07ca39d" providerId="LiveId" clId="{313C5B90-59DE-4D84-ADB7-4F45D606C793}" dt="2024-02-02T16:34:01.772" v="15" actId="207"/>
          <ac:spMkLst>
            <pc:docMk/>
            <pc:sldMk cId="2634903643" sldId="707"/>
            <ac:spMk id="14" creationId="{4648FA43-544B-EAAA-741F-6EB8854C39B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CD02B-7A3E-4CD9-AAA9-14F6D2CEC5DD}" type="datetimeFigureOut">
              <a:rPr lang="en-IN" smtClean="0"/>
              <a:t>03/06/24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98AB0-B92A-44C3-807B-C40F3462D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55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?q=compas+dataset+recidivism&amp;hl=en&amp;as_sdt=0&amp;as_vis=1&amp;oi=scholar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https://www.youtube.com/watch?v=PQCrX1sQSzY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https://www.youtube.com/watch?v=PQCrX1sQSzY</a:t>
            </a:r>
          </a:p>
        </p:txBody>
      </p:sp>
    </p:spTree>
    <p:extLst>
      <p:ext uri="{BB962C8B-B14F-4D97-AF65-F5344CB8AC3E}">
        <p14:creationId xmlns:p14="http://schemas.microsoft.com/office/powerpoint/2010/main" val="802642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69B7-D732-4B9C-C2FA-F149E919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>
            <a:extLst>
              <a:ext uri="{FF2B5EF4-FFF2-40B4-BE49-F238E27FC236}">
                <a16:creationId xmlns:a16="http://schemas.microsoft.com/office/drawing/2014/main" id="{FE2B46B2-1E7D-A060-47DE-D9CD2EC58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>
            <a:extLst>
              <a:ext uri="{FF2B5EF4-FFF2-40B4-BE49-F238E27FC236}">
                <a16:creationId xmlns:a16="http://schemas.microsoft.com/office/drawing/2014/main" id="{628B84EB-C625-92FE-474C-CC1D2B8CC4C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https://www.youtube.com/watch?v=PQCrX1sQSzY</a:t>
            </a:r>
          </a:p>
        </p:txBody>
      </p:sp>
    </p:spTree>
    <p:extLst>
      <p:ext uri="{BB962C8B-B14F-4D97-AF65-F5344CB8AC3E}">
        <p14:creationId xmlns:p14="http://schemas.microsoft.com/office/powerpoint/2010/main" val="1150904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>
                <a:effectLst/>
                <a:latin typeface="+mj-lt"/>
                <a:ea typeface="+mj-ea"/>
                <a:cs typeface="+mj-cs"/>
                <a:sym typeface="Calibri"/>
                <a:hlinkClick r:id="rId3"/>
              </a:rPr>
              <a:t>compas dataset recidivism</a:t>
            </a:r>
            <a:endParaRPr lang="en-US" sz="1200" b="0" i="0" u="none" strike="noStrike">
              <a:effectLst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475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Shall</a:t>
            </a:r>
            <a:r>
              <a:rPr lang="en-US" baseline="0"/>
              <a:t> I add a contour plot?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7189-9274-814D-9CD5-CBA9E19E06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Helvetica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6131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Shall</a:t>
            </a:r>
            <a:r>
              <a:rPr lang="en-US" baseline="0"/>
              <a:t> I add a contour plot?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87189-9274-814D-9CD5-CBA9E19E06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Helvetica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Helvetica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3724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8AB0-B92A-44C3-807B-C40F3462DD01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7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DA581-00BD-AD3C-7637-C949AB5E6142}"/>
              </a:ext>
            </a:extLst>
          </p:cNvPr>
          <p:cNvSpPr txBox="1"/>
          <p:nvPr userDrawn="1"/>
        </p:nvSpPr>
        <p:spPr>
          <a:xfrm>
            <a:off x="2082800" y="2958528"/>
            <a:ext cx="802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 Medium" charset="0"/>
                <a:ea typeface="Karla Medium" charset="0"/>
                <a:cs typeface="Karla Medium" charset="0"/>
              </a:rPr>
              <a:t>CS109B </a:t>
            </a: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 Medium" charset="0"/>
              </a:rPr>
              <a:t>Data Science 2 – Spring 2023</a:t>
            </a:r>
            <a:endParaRPr lang="en-US" sz="3200"/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>
              <a:solidFill>
                <a:schemeClr val="tx1">
                  <a:lumMod val="75000"/>
                  <a:lumOff val="25000"/>
                </a:schemeClr>
              </a:solidFill>
              <a:latin typeface="Karla Medium" charset="0"/>
              <a:ea typeface="Karla Medium" charset="0"/>
              <a:cs typeface="Karla Medium" charset="0"/>
            </a:endParaRPr>
          </a:p>
          <a:p>
            <a:pPr algn="ctr"/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Pavlos Protopapas,</a:t>
            </a:r>
            <a:r>
              <a:rPr lang="en-US"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 Mark Glickman</a:t>
            </a:r>
            <a:endParaRPr lang="en-US" sz="2400" b="0" i="0">
              <a:solidFill>
                <a:schemeClr val="tx1">
                  <a:lumMod val="75000"/>
                  <a:lumOff val="25000"/>
                </a:schemeClr>
              </a:solidFill>
              <a:latin typeface="Karla Medium" charset="0"/>
              <a:ea typeface="Karla Medium" charset="0"/>
              <a:cs typeface="Karla Medium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C3D98BA-ED85-BB59-C6CB-DE8AD633D78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0" name="Picture 9" descr="iacs.png">
              <a:extLst>
                <a:ext uri="{FF2B5EF4-FFF2-40B4-BE49-F238E27FC236}">
                  <a16:creationId xmlns:a16="http://schemas.microsoft.com/office/drawing/2014/main" id="{5D28D69E-0F40-3604-586F-130EF18120D1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1" name="Picture 10" descr="harvard.png">
              <a:extLst>
                <a:ext uri="{FF2B5EF4-FFF2-40B4-BE49-F238E27FC236}">
                  <a16:creationId xmlns:a16="http://schemas.microsoft.com/office/drawing/2014/main" id="{D543A643-A8D8-3FDA-59FB-7266B529304B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63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52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4696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7177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7189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8096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 Medium"/>
                <a:cs typeface="Karla Medium"/>
              </a:defRPr>
            </a:lvl1pPr>
            <a:lvl2pPr>
              <a:defRPr sz="2400">
                <a:solidFill>
                  <a:srgbClr val="464646"/>
                </a:solidFill>
                <a:latin typeface="Karla Medium"/>
                <a:cs typeface="Karla Medium"/>
              </a:defRPr>
            </a:lvl2pPr>
            <a:lvl3pPr>
              <a:defRPr sz="2000">
                <a:solidFill>
                  <a:srgbClr val="464646"/>
                </a:solidFill>
                <a:latin typeface="Karla Medium"/>
                <a:cs typeface="Karla Medium"/>
              </a:defRPr>
            </a:lvl3pPr>
            <a:lvl4pPr>
              <a:defRPr sz="1800">
                <a:solidFill>
                  <a:srgbClr val="464646"/>
                </a:solidFill>
                <a:latin typeface="Karla Medium"/>
                <a:cs typeface="Karla Medium"/>
              </a:defRPr>
            </a:lvl4pPr>
            <a:lvl5pPr>
              <a:defRPr sz="1800">
                <a:solidFill>
                  <a:srgbClr val="464646"/>
                </a:solidFill>
                <a:latin typeface="Karla Medium"/>
                <a:cs typeface="Karla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292" y="640080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 Medium" charset="0"/>
              <a:ea typeface="Karla Medium" charset="0"/>
              <a:cs typeface="Karl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46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 Medium"/>
                <a:cs typeface="Karla Medium"/>
              </a:defRPr>
            </a:lvl1pPr>
            <a:lvl2pPr>
              <a:defRPr sz="2400">
                <a:solidFill>
                  <a:srgbClr val="464646"/>
                </a:solidFill>
                <a:latin typeface="Karla Medium"/>
                <a:cs typeface="Karla Medium"/>
              </a:defRPr>
            </a:lvl2pPr>
            <a:lvl3pPr>
              <a:defRPr sz="2000">
                <a:solidFill>
                  <a:srgbClr val="464646"/>
                </a:solidFill>
                <a:latin typeface="Karla Medium"/>
                <a:cs typeface="Karla Medium"/>
              </a:defRPr>
            </a:lvl3pPr>
            <a:lvl4pPr>
              <a:defRPr sz="1800">
                <a:solidFill>
                  <a:srgbClr val="464646"/>
                </a:solidFill>
                <a:latin typeface="Karla Medium"/>
                <a:cs typeface="Karla Medium"/>
              </a:defRPr>
            </a:lvl4pPr>
            <a:lvl5pPr>
              <a:defRPr sz="1800">
                <a:solidFill>
                  <a:srgbClr val="464646"/>
                </a:solidFill>
                <a:latin typeface="Karla Medium"/>
                <a:cs typeface="Karla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10951-7111-09D6-C70A-95A1E94D8B61}"/>
              </a:ext>
            </a:extLst>
          </p:cNvPr>
          <p:cNvSpPr txBox="1"/>
          <p:nvPr userDrawn="1"/>
        </p:nvSpPr>
        <p:spPr>
          <a:xfrm>
            <a:off x="349292" y="640080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 Medium" charset="0"/>
              <a:ea typeface="Karla Medium" charset="0"/>
              <a:cs typeface="Karl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0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AFED539-7A0C-4F8A-8495-6A8E3D661E39}"/>
              </a:ext>
            </a:extLst>
          </p:cNvPr>
          <p:cNvSpPr txBox="1">
            <a:spLocks/>
          </p:cNvSpPr>
          <p:nvPr userDrawn="1"/>
        </p:nvSpPr>
        <p:spPr>
          <a:xfrm>
            <a:off x="11266200" y="6426817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2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062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093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086C7-6F52-AA2A-9136-E39FB3A83EB7}"/>
              </a:ext>
            </a:extLst>
          </p:cNvPr>
          <p:cNvSpPr txBox="1"/>
          <p:nvPr userDrawn="1"/>
        </p:nvSpPr>
        <p:spPr>
          <a:xfrm>
            <a:off x="349292" y="640080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 Medium" charset="0"/>
              <a:ea typeface="Karla Medium" charset="0"/>
              <a:cs typeface="Karl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535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143FD-4D58-A58A-C663-7184C0A3F651}"/>
              </a:ext>
            </a:extLst>
          </p:cNvPr>
          <p:cNvSpPr txBox="1"/>
          <p:nvPr userDrawn="1"/>
        </p:nvSpPr>
        <p:spPr>
          <a:xfrm>
            <a:off x="349292" y="640080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 Medium" charset="0"/>
              <a:ea typeface="Karla Medium" charset="0"/>
              <a:cs typeface="Karl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614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2BB63-422A-0A17-9505-ED9E70DA9F17}"/>
              </a:ext>
            </a:extLst>
          </p:cNvPr>
          <p:cNvSpPr txBox="1"/>
          <p:nvPr userDrawn="1"/>
        </p:nvSpPr>
        <p:spPr>
          <a:xfrm>
            <a:off x="349292" y="640080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 Medium" charset="0"/>
                <a:ea typeface="Karla Medium" charset="0"/>
                <a:cs typeface="Karla Medium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 Medium" charset="0"/>
              <a:ea typeface="Karla Medium" charset="0"/>
              <a:cs typeface="Karl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9425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6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 Medium"/>
          <a:ea typeface="+mj-ea"/>
          <a:cs typeface="Karla Medium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8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12" Type="http://schemas.openxmlformats.org/officeDocument/2006/relationships/image" Target="../media/image61.png"/><Relationship Id="rId17" Type="http://schemas.openxmlformats.org/officeDocument/2006/relationships/image" Target="../media/image35.png"/><Relationship Id="rId2" Type="http://schemas.openxmlformats.org/officeDocument/2006/relationships/image" Target="../media/image6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3.png"/><Relationship Id="rId5" Type="http://schemas.openxmlformats.org/officeDocument/2006/relationships/image" Target="../media/image64.png"/><Relationship Id="rId15" Type="http://schemas.openxmlformats.org/officeDocument/2006/relationships/image" Target="../media/image59.png"/><Relationship Id="rId10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10" Type="http://schemas.openxmlformats.org/officeDocument/2006/relationships/image" Target="../media/image35.gif"/><Relationship Id="rId4" Type="http://schemas.openxmlformats.org/officeDocument/2006/relationships/image" Target="../media/image77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9318B-90CC-E010-2EBF-B3B5A635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7CCDB-6D39-0547-B7B3-C80E39D651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35ADDF-2CBB-81EE-D18F-D68C45C52C4B}"/>
              </a:ext>
            </a:extLst>
          </p:cNvPr>
          <p:cNvSpPr txBox="1">
            <a:spLocks/>
          </p:cNvSpPr>
          <p:nvPr/>
        </p:nvSpPr>
        <p:spPr>
          <a:xfrm>
            <a:off x="176264" y="2542890"/>
            <a:ext cx="6835811" cy="1470025"/>
          </a:xfrm>
          <a:prstGeom prst="rect">
            <a:avLst/>
          </a:prstGeom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 Medium"/>
                <a:ea typeface="+mj-ea"/>
                <a:cs typeface="Karla Medium"/>
              </a:defRPr>
            </a:lvl1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arla Medium"/>
                <a:ea typeface="+mj-ea"/>
              </a:rPr>
              <a:t>Introduction to ANN and Perceptron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63B785-DEBF-ACAD-863B-04CEC92D2AD9}"/>
              </a:ext>
            </a:extLst>
          </p:cNvPr>
          <p:cNvSpPr txBox="1">
            <a:spLocks/>
          </p:cNvSpPr>
          <p:nvPr/>
        </p:nvSpPr>
        <p:spPr>
          <a:xfrm>
            <a:off x="174587" y="3637239"/>
            <a:ext cx="3369891" cy="1470025"/>
          </a:xfrm>
          <a:prstGeom prst="rect">
            <a:avLst/>
          </a:prstGeom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 Medium"/>
                <a:ea typeface="+mj-ea"/>
                <a:cs typeface="Karla Medium"/>
              </a:defRPr>
            </a:lvl1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arla Medium"/>
                <a:ea typeface="+mj-ea"/>
              </a:rPr>
              <a:t>Pavlos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arla Medium"/>
                <a:ea typeface="+mj-ea"/>
              </a:rPr>
              <a:t>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arla Medium"/>
                <a:ea typeface="+mj-ea"/>
              </a:rPr>
              <a:t>Protopapas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Karla Medium"/>
              <a:ea typeface="+mj-ea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E75E7139-085E-1959-6C77-A7CC6D8E707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2394" y="0"/>
            <a:ext cx="4319605" cy="3547533"/>
          </a:xfrm>
          <a:prstGeom prst="rect">
            <a:avLst/>
          </a:prstGeom>
        </p:spPr>
      </p:pic>
      <p:grpSp>
        <p:nvGrpSpPr>
          <p:cNvPr id="6" name="object 3">
            <a:extLst>
              <a:ext uri="{FF2B5EF4-FFF2-40B4-BE49-F238E27FC236}">
                <a16:creationId xmlns:a16="http://schemas.microsoft.com/office/drawing/2014/main" id="{312A6BE0-465B-7DC0-7534-8956D2AD8017}"/>
              </a:ext>
            </a:extLst>
          </p:cNvPr>
          <p:cNvGrpSpPr/>
          <p:nvPr/>
        </p:nvGrpSpPr>
        <p:grpSpPr>
          <a:xfrm>
            <a:off x="7871769" y="3254930"/>
            <a:ext cx="4320540" cy="3603413"/>
            <a:chOff x="11807654" y="4882394"/>
            <a:chExt cx="6480810" cy="540512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4E0BB1AC-8671-23F1-FD68-99F5CAC931E4}"/>
                </a:ext>
              </a:extLst>
            </p:cNvPr>
            <p:cNvSpPr/>
            <p:nvPr/>
          </p:nvSpPr>
          <p:spPr>
            <a:xfrm>
              <a:off x="12621019" y="5537186"/>
              <a:ext cx="5667375" cy="4750435"/>
            </a:xfrm>
            <a:custGeom>
              <a:avLst/>
              <a:gdLst/>
              <a:ahLst/>
              <a:cxnLst/>
              <a:rect l="l" t="t" r="r" b="b"/>
              <a:pathLst>
                <a:path w="5667375" h="4750434">
                  <a:moveTo>
                    <a:pt x="153631" y="828370"/>
                  </a:moveTo>
                  <a:lnTo>
                    <a:pt x="94818" y="571652"/>
                  </a:lnTo>
                  <a:lnTo>
                    <a:pt x="92811" y="563143"/>
                  </a:lnTo>
                  <a:lnTo>
                    <a:pt x="84340" y="557834"/>
                  </a:lnTo>
                  <a:lnTo>
                    <a:pt x="67424" y="561746"/>
                  </a:lnTo>
                  <a:lnTo>
                    <a:pt x="61963" y="570191"/>
                  </a:lnTo>
                  <a:lnTo>
                    <a:pt x="63982" y="578700"/>
                  </a:lnTo>
                  <a:lnTo>
                    <a:pt x="121208" y="828370"/>
                  </a:lnTo>
                  <a:lnTo>
                    <a:pt x="153631" y="828370"/>
                  </a:lnTo>
                  <a:close/>
                </a:path>
                <a:path w="5667375" h="4750434">
                  <a:moveTo>
                    <a:pt x="351548" y="672947"/>
                  </a:moveTo>
                  <a:lnTo>
                    <a:pt x="346671" y="664210"/>
                  </a:lnTo>
                  <a:lnTo>
                    <a:pt x="329882" y="659511"/>
                  </a:lnTo>
                  <a:lnTo>
                    <a:pt x="321132" y="664438"/>
                  </a:lnTo>
                  <a:lnTo>
                    <a:pt x="318795" y="672947"/>
                  </a:lnTo>
                  <a:lnTo>
                    <a:pt x="275082" y="828370"/>
                  </a:lnTo>
                  <a:lnTo>
                    <a:pt x="307936" y="828370"/>
                  </a:lnTo>
                  <a:lnTo>
                    <a:pt x="349250" y="681342"/>
                  </a:lnTo>
                  <a:lnTo>
                    <a:pt x="351548" y="672947"/>
                  </a:lnTo>
                  <a:close/>
                </a:path>
                <a:path w="5667375" h="4750434">
                  <a:moveTo>
                    <a:pt x="670382" y="4749812"/>
                  </a:moveTo>
                  <a:lnTo>
                    <a:pt x="108585" y="1717535"/>
                  </a:lnTo>
                  <a:lnTo>
                    <a:pt x="100990" y="1717535"/>
                  </a:lnTo>
                  <a:lnTo>
                    <a:pt x="96685" y="1740458"/>
                  </a:lnTo>
                  <a:lnTo>
                    <a:pt x="88646" y="1783727"/>
                  </a:lnTo>
                  <a:lnTo>
                    <a:pt x="64985" y="1911819"/>
                  </a:lnTo>
                  <a:lnTo>
                    <a:pt x="56946" y="1955088"/>
                  </a:lnTo>
                  <a:lnTo>
                    <a:pt x="0" y="2262835"/>
                  </a:lnTo>
                  <a:lnTo>
                    <a:pt x="460806" y="4749812"/>
                  </a:lnTo>
                  <a:lnTo>
                    <a:pt x="670382" y="4749812"/>
                  </a:lnTo>
                  <a:close/>
                </a:path>
                <a:path w="5667375" h="4750434">
                  <a:moveTo>
                    <a:pt x="2029726" y="2566149"/>
                  </a:moveTo>
                  <a:lnTo>
                    <a:pt x="1996871" y="2566149"/>
                  </a:lnTo>
                  <a:lnTo>
                    <a:pt x="1392326" y="4749812"/>
                  </a:lnTo>
                  <a:lnTo>
                    <a:pt x="1425219" y="4749812"/>
                  </a:lnTo>
                  <a:lnTo>
                    <a:pt x="2029726" y="2566149"/>
                  </a:lnTo>
                  <a:close/>
                </a:path>
                <a:path w="5667375" h="4750434">
                  <a:moveTo>
                    <a:pt x="2770047" y="1717535"/>
                  </a:moveTo>
                  <a:lnTo>
                    <a:pt x="2735199" y="1717535"/>
                  </a:lnTo>
                  <a:lnTo>
                    <a:pt x="2713583" y="1787944"/>
                  </a:lnTo>
                  <a:lnTo>
                    <a:pt x="2693174" y="1856003"/>
                  </a:lnTo>
                  <a:lnTo>
                    <a:pt x="2673972" y="1921446"/>
                  </a:lnTo>
                  <a:lnTo>
                    <a:pt x="2656014" y="1983955"/>
                  </a:lnTo>
                  <a:lnTo>
                    <a:pt x="2639326" y="2043239"/>
                  </a:lnTo>
                  <a:lnTo>
                    <a:pt x="2623934" y="2098992"/>
                  </a:lnTo>
                  <a:lnTo>
                    <a:pt x="2609862" y="2150935"/>
                  </a:lnTo>
                  <a:lnTo>
                    <a:pt x="2597137" y="2198776"/>
                  </a:lnTo>
                  <a:lnTo>
                    <a:pt x="2585783" y="2242185"/>
                  </a:lnTo>
                  <a:lnTo>
                    <a:pt x="2575839" y="2280907"/>
                  </a:lnTo>
                  <a:lnTo>
                    <a:pt x="2560243" y="2343023"/>
                  </a:lnTo>
                  <a:lnTo>
                    <a:pt x="2550579" y="2382761"/>
                  </a:lnTo>
                  <a:lnTo>
                    <a:pt x="2583142" y="2382761"/>
                  </a:lnTo>
                  <a:lnTo>
                    <a:pt x="2587663" y="2364409"/>
                  </a:lnTo>
                  <a:lnTo>
                    <a:pt x="2593670" y="2340419"/>
                  </a:lnTo>
                  <a:lnTo>
                    <a:pt x="2609977" y="2276703"/>
                  </a:lnTo>
                  <a:lnTo>
                    <a:pt x="2620213" y="2237549"/>
                  </a:lnTo>
                  <a:lnTo>
                    <a:pt x="2631821" y="2193899"/>
                  </a:lnTo>
                  <a:lnTo>
                    <a:pt x="2644749" y="2146046"/>
                  </a:lnTo>
                  <a:lnTo>
                    <a:pt x="2658986" y="2094293"/>
                  </a:lnTo>
                  <a:lnTo>
                    <a:pt x="2674480" y="2038896"/>
                  </a:lnTo>
                  <a:lnTo>
                    <a:pt x="2691231" y="1980171"/>
                  </a:lnTo>
                  <a:lnTo>
                    <a:pt x="2709189" y="1918385"/>
                  </a:lnTo>
                  <a:lnTo>
                    <a:pt x="2728328" y="1853819"/>
                  </a:lnTo>
                  <a:lnTo>
                    <a:pt x="2748623" y="1786775"/>
                  </a:lnTo>
                  <a:lnTo>
                    <a:pt x="2770047" y="1717535"/>
                  </a:lnTo>
                  <a:close/>
                </a:path>
                <a:path w="5667375" h="4750434">
                  <a:moveTo>
                    <a:pt x="2866783" y="1464805"/>
                  </a:moveTo>
                  <a:lnTo>
                    <a:pt x="2837561" y="1432547"/>
                  </a:lnTo>
                  <a:lnTo>
                    <a:pt x="2820873" y="1427975"/>
                  </a:lnTo>
                  <a:lnTo>
                    <a:pt x="2586050" y="1427975"/>
                  </a:lnTo>
                  <a:lnTo>
                    <a:pt x="2591930" y="1436268"/>
                  </a:lnTo>
                  <a:lnTo>
                    <a:pt x="2596794" y="1445209"/>
                  </a:lnTo>
                  <a:lnTo>
                    <a:pt x="2600553" y="1454734"/>
                  </a:lnTo>
                  <a:lnTo>
                    <a:pt x="2603119" y="1464805"/>
                  </a:lnTo>
                  <a:lnTo>
                    <a:pt x="2866783" y="1464805"/>
                  </a:lnTo>
                  <a:close/>
                </a:path>
                <a:path w="5667375" h="4750434">
                  <a:moveTo>
                    <a:pt x="2930144" y="1246593"/>
                  </a:moveTo>
                  <a:lnTo>
                    <a:pt x="2894279" y="1246593"/>
                  </a:lnTo>
                  <a:lnTo>
                    <a:pt x="2880182" y="1285113"/>
                  </a:lnTo>
                  <a:lnTo>
                    <a:pt x="2866326" y="1323530"/>
                  </a:lnTo>
                  <a:lnTo>
                    <a:pt x="2852699" y="1361833"/>
                  </a:lnTo>
                  <a:lnTo>
                    <a:pt x="2839339" y="1400035"/>
                  </a:lnTo>
                  <a:lnTo>
                    <a:pt x="2847530" y="1402829"/>
                  </a:lnTo>
                  <a:lnTo>
                    <a:pt x="2855315" y="1406410"/>
                  </a:lnTo>
                  <a:lnTo>
                    <a:pt x="2862630" y="1410754"/>
                  </a:lnTo>
                  <a:lnTo>
                    <a:pt x="2869463" y="1415796"/>
                  </a:lnTo>
                  <a:lnTo>
                    <a:pt x="2884233" y="1373682"/>
                  </a:lnTo>
                  <a:lnTo>
                    <a:pt x="2899257" y="1331417"/>
                  </a:lnTo>
                  <a:lnTo>
                    <a:pt x="2914561" y="1289024"/>
                  </a:lnTo>
                  <a:lnTo>
                    <a:pt x="2930144" y="1246593"/>
                  </a:lnTo>
                  <a:close/>
                </a:path>
                <a:path w="5667375" h="4750434">
                  <a:moveTo>
                    <a:pt x="3038868" y="1717535"/>
                  </a:moveTo>
                  <a:lnTo>
                    <a:pt x="3006166" y="1717535"/>
                  </a:lnTo>
                  <a:lnTo>
                    <a:pt x="2986646" y="1793887"/>
                  </a:lnTo>
                  <a:lnTo>
                    <a:pt x="2968167" y="1867484"/>
                  </a:lnTo>
                  <a:lnTo>
                    <a:pt x="2950794" y="1937931"/>
                  </a:lnTo>
                  <a:lnTo>
                    <a:pt x="2934563" y="2004822"/>
                  </a:lnTo>
                  <a:lnTo>
                    <a:pt x="2919526" y="2067788"/>
                  </a:lnTo>
                  <a:lnTo>
                    <a:pt x="2905734" y="2126424"/>
                  </a:lnTo>
                  <a:lnTo>
                    <a:pt x="2893225" y="2180348"/>
                  </a:lnTo>
                  <a:lnTo>
                    <a:pt x="2882061" y="2229154"/>
                  </a:lnTo>
                  <a:lnTo>
                    <a:pt x="2872295" y="2272449"/>
                  </a:lnTo>
                  <a:lnTo>
                    <a:pt x="2863964" y="2309863"/>
                  </a:lnTo>
                  <a:lnTo>
                    <a:pt x="2851810" y="2365400"/>
                  </a:lnTo>
                  <a:lnTo>
                    <a:pt x="2848089" y="2382761"/>
                  </a:lnTo>
                  <a:lnTo>
                    <a:pt x="2880360" y="2382761"/>
                  </a:lnTo>
                  <a:lnTo>
                    <a:pt x="2884665" y="2362924"/>
                  </a:lnTo>
                  <a:lnTo>
                    <a:pt x="2890431" y="2336546"/>
                  </a:lnTo>
                  <a:lnTo>
                    <a:pt x="2906242" y="2265565"/>
                  </a:lnTo>
                  <a:lnTo>
                    <a:pt x="2916186" y="2221687"/>
                  </a:lnTo>
                  <a:lnTo>
                    <a:pt x="2927426" y="2172716"/>
                  </a:lnTo>
                  <a:lnTo>
                    <a:pt x="2939935" y="2119007"/>
                  </a:lnTo>
                  <a:lnTo>
                    <a:pt x="2953651" y="2060917"/>
                  </a:lnTo>
                  <a:lnTo>
                    <a:pt x="2968536" y="1998814"/>
                  </a:lnTo>
                  <a:lnTo>
                    <a:pt x="2984538" y="1933054"/>
                  </a:lnTo>
                  <a:lnTo>
                    <a:pt x="3001632" y="1864017"/>
                  </a:lnTo>
                  <a:lnTo>
                    <a:pt x="3019755" y="1792058"/>
                  </a:lnTo>
                  <a:lnTo>
                    <a:pt x="3038868" y="1717535"/>
                  </a:lnTo>
                  <a:close/>
                </a:path>
                <a:path w="5667375" h="4750434">
                  <a:moveTo>
                    <a:pt x="3169120" y="1246593"/>
                  </a:moveTo>
                  <a:lnTo>
                    <a:pt x="3136125" y="1246593"/>
                  </a:lnTo>
                  <a:lnTo>
                    <a:pt x="3120047" y="1301483"/>
                  </a:lnTo>
                  <a:lnTo>
                    <a:pt x="3104299" y="1356233"/>
                  </a:lnTo>
                  <a:lnTo>
                    <a:pt x="3088906" y="1410716"/>
                  </a:lnTo>
                  <a:lnTo>
                    <a:pt x="3073870" y="1464805"/>
                  </a:lnTo>
                  <a:lnTo>
                    <a:pt x="3106572" y="1464805"/>
                  </a:lnTo>
                  <a:lnTo>
                    <a:pt x="3121698" y="1410652"/>
                  </a:lnTo>
                  <a:lnTo>
                    <a:pt x="3137154" y="1356182"/>
                  </a:lnTo>
                  <a:lnTo>
                    <a:pt x="3152952" y="1301457"/>
                  </a:lnTo>
                  <a:lnTo>
                    <a:pt x="3169120" y="1246593"/>
                  </a:lnTo>
                  <a:close/>
                </a:path>
                <a:path w="5667375" h="4750434">
                  <a:moveTo>
                    <a:pt x="3369513" y="1717535"/>
                  </a:moveTo>
                  <a:lnTo>
                    <a:pt x="3337382" y="1717535"/>
                  </a:lnTo>
                  <a:lnTo>
                    <a:pt x="3323996" y="1793633"/>
                  </a:lnTo>
                  <a:lnTo>
                    <a:pt x="3311220" y="1867001"/>
                  </a:lnTo>
                  <a:lnTo>
                    <a:pt x="3299104" y="1937245"/>
                  </a:lnTo>
                  <a:lnTo>
                    <a:pt x="3287699" y="2003983"/>
                  </a:lnTo>
                  <a:lnTo>
                    <a:pt x="3277044" y="2066823"/>
                  </a:lnTo>
                  <a:lnTo>
                    <a:pt x="3267202" y="2125383"/>
                  </a:lnTo>
                  <a:lnTo>
                    <a:pt x="3258210" y="2179269"/>
                  </a:lnTo>
                  <a:lnTo>
                    <a:pt x="3250120" y="2228088"/>
                  </a:lnTo>
                  <a:lnTo>
                    <a:pt x="3242983" y="2271471"/>
                  </a:lnTo>
                  <a:lnTo>
                    <a:pt x="3231756" y="2340330"/>
                  </a:lnTo>
                  <a:lnTo>
                    <a:pt x="3224923" y="2382761"/>
                  </a:lnTo>
                  <a:lnTo>
                    <a:pt x="3256915" y="2382761"/>
                  </a:lnTo>
                  <a:lnTo>
                    <a:pt x="3260077" y="2363139"/>
                  </a:lnTo>
                  <a:lnTo>
                    <a:pt x="3269640" y="2304465"/>
                  </a:lnTo>
                  <a:lnTo>
                    <a:pt x="3275927" y="2266150"/>
                  </a:lnTo>
                  <a:lnTo>
                    <a:pt x="3283153" y="2222322"/>
                  </a:lnTo>
                  <a:lnTo>
                    <a:pt x="3291281" y="2173363"/>
                  </a:lnTo>
                  <a:lnTo>
                    <a:pt x="3300272" y="2119630"/>
                  </a:lnTo>
                  <a:lnTo>
                    <a:pt x="3310064" y="2061502"/>
                  </a:lnTo>
                  <a:lnTo>
                    <a:pt x="3320618" y="1999322"/>
                  </a:lnTo>
                  <a:lnTo>
                    <a:pt x="3331883" y="1933473"/>
                  </a:lnTo>
                  <a:lnTo>
                    <a:pt x="3343821" y="1864321"/>
                  </a:lnTo>
                  <a:lnTo>
                    <a:pt x="3356381" y="1792211"/>
                  </a:lnTo>
                  <a:lnTo>
                    <a:pt x="3369513" y="1717535"/>
                  </a:lnTo>
                  <a:close/>
                </a:path>
                <a:path w="5667375" h="4750434">
                  <a:moveTo>
                    <a:pt x="3456013" y="1246593"/>
                  </a:moveTo>
                  <a:lnTo>
                    <a:pt x="3423882" y="1246593"/>
                  </a:lnTo>
                  <a:lnTo>
                    <a:pt x="3413417" y="1301483"/>
                  </a:lnTo>
                  <a:lnTo>
                    <a:pt x="3403117" y="1356233"/>
                  </a:lnTo>
                  <a:lnTo>
                    <a:pt x="3392982" y="1410716"/>
                  </a:lnTo>
                  <a:lnTo>
                    <a:pt x="3383000" y="1464805"/>
                  </a:lnTo>
                  <a:lnTo>
                    <a:pt x="3415131" y="1464805"/>
                  </a:lnTo>
                  <a:lnTo>
                    <a:pt x="3425113" y="1410652"/>
                  </a:lnTo>
                  <a:lnTo>
                    <a:pt x="3435248" y="1356182"/>
                  </a:lnTo>
                  <a:lnTo>
                    <a:pt x="3445548" y="1301457"/>
                  </a:lnTo>
                  <a:lnTo>
                    <a:pt x="3456013" y="1246593"/>
                  </a:lnTo>
                  <a:close/>
                </a:path>
                <a:path w="5667375" h="4750434">
                  <a:moveTo>
                    <a:pt x="3520567" y="2566149"/>
                  </a:moveTo>
                  <a:lnTo>
                    <a:pt x="3488715" y="2566149"/>
                  </a:lnTo>
                  <a:lnTo>
                    <a:pt x="3274441" y="4749812"/>
                  </a:lnTo>
                  <a:lnTo>
                    <a:pt x="3306165" y="4749812"/>
                  </a:lnTo>
                  <a:lnTo>
                    <a:pt x="3520567" y="2566149"/>
                  </a:lnTo>
                  <a:close/>
                </a:path>
                <a:path w="5667375" h="4750434">
                  <a:moveTo>
                    <a:pt x="3729710" y="1717535"/>
                  </a:moveTo>
                  <a:lnTo>
                    <a:pt x="3697859" y="1717535"/>
                  </a:lnTo>
                  <a:lnTo>
                    <a:pt x="3691877" y="1771053"/>
                  </a:lnTo>
                  <a:lnTo>
                    <a:pt x="3685832" y="1824393"/>
                  </a:lnTo>
                  <a:lnTo>
                    <a:pt x="3679723" y="1877479"/>
                  </a:lnTo>
                  <a:lnTo>
                    <a:pt x="3673589" y="1930273"/>
                  </a:lnTo>
                  <a:lnTo>
                    <a:pt x="3667429" y="1982698"/>
                  </a:lnTo>
                  <a:lnTo>
                    <a:pt x="3661232" y="2034730"/>
                  </a:lnTo>
                  <a:lnTo>
                    <a:pt x="3655022" y="2086292"/>
                  </a:lnTo>
                  <a:lnTo>
                    <a:pt x="3648811" y="2137333"/>
                  </a:lnTo>
                  <a:lnTo>
                    <a:pt x="3642601" y="2187791"/>
                  </a:lnTo>
                  <a:lnTo>
                    <a:pt x="3636403" y="2237625"/>
                  </a:lnTo>
                  <a:lnTo>
                    <a:pt x="3630231" y="2286762"/>
                  </a:lnTo>
                  <a:lnTo>
                    <a:pt x="3624072" y="2335161"/>
                  </a:lnTo>
                  <a:lnTo>
                    <a:pt x="3617963" y="2382761"/>
                  </a:lnTo>
                  <a:lnTo>
                    <a:pt x="3649815" y="2382761"/>
                  </a:lnTo>
                  <a:lnTo>
                    <a:pt x="3656825" y="2327973"/>
                  </a:lnTo>
                  <a:lnTo>
                    <a:pt x="3666363" y="2252357"/>
                  </a:lnTo>
                  <a:lnTo>
                    <a:pt x="3671951" y="2207476"/>
                  </a:lnTo>
                  <a:lnTo>
                    <a:pt x="3678009" y="2158263"/>
                  </a:lnTo>
                  <a:lnTo>
                    <a:pt x="3684498" y="2105037"/>
                  </a:lnTo>
                  <a:lnTo>
                    <a:pt x="3691382" y="2048065"/>
                  </a:lnTo>
                  <a:lnTo>
                    <a:pt x="3698583" y="1987651"/>
                  </a:lnTo>
                  <a:lnTo>
                    <a:pt x="3706063" y="1924100"/>
                  </a:lnTo>
                  <a:lnTo>
                    <a:pt x="3713784" y="1857705"/>
                  </a:lnTo>
                  <a:lnTo>
                    <a:pt x="3721684" y="1788744"/>
                  </a:lnTo>
                  <a:lnTo>
                    <a:pt x="3729710" y="1717535"/>
                  </a:lnTo>
                  <a:close/>
                </a:path>
                <a:path w="5667375" h="4750434">
                  <a:moveTo>
                    <a:pt x="3780777" y="1143012"/>
                  </a:moveTo>
                  <a:lnTo>
                    <a:pt x="3770731" y="977912"/>
                  </a:lnTo>
                  <a:lnTo>
                    <a:pt x="3758692" y="774712"/>
                  </a:lnTo>
                  <a:lnTo>
                    <a:pt x="3690404" y="774712"/>
                  </a:lnTo>
                  <a:lnTo>
                    <a:pt x="3713213" y="1117612"/>
                  </a:lnTo>
                  <a:lnTo>
                    <a:pt x="3713416" y="1130312"/>
                  </a:lnTo>
                  <a:lnTo>
                    <a:pt x="3712311" y="1143012"/>
                  </a:lnTo>
                  <a:lnTo>
                    <a:pt x="3709987" y="1155712"/>
                  </a:lnTo>
                  <a:lnTo>
                    <a:pt x="3706469" y="1168412"/>
                  </a:lnTo>
                  <a:lnTo>
                    <a:pt x="3702062" y="1181112"/>
                  </a:lnTo>
                  <a:lnTo>
                    <a:pt x="3696614" y="1181112"/>
                  </a:lnTo>
                  <a:lnTo>
                    <a:pt x="3690137" y="1193812"/>
                  </a:lnTo>
                  <a:lnTo>
                    <a:pt x="3682657" y="1206512"/>
                  </a:lnTo>
                  <a:lnTo>
                    <a:pt x="3750653" y="1206512"/>
                  </a:lnTo>
                  <a:lnTo>
                    <a:pt x="3755821" y="1193812"/>
                  </a:lnTo>
                  <a:lnTo>
                    <a:pt x="3765004" y="1193812"/>
                  </a:lnTo>
                  <a:lnTo>
                    <a:pt x="3772319" y="1181112"/>
                  </a:lnTo>
                  <a:lnTo>
                    <a:pt x="3777462" y="1168412"/>
                  </a:lnTo>
                  <a:lnTo>
                    <a:pt x="3780307" y="1155712"/>
                  </a:lnTo>
                  <a:lnTo>
                    <a:pt x="3780777" y="1143012"/>
                  </a:lnTo>
                  <a:close/>
                </a:path>
                <a:path w="5667375" h="4750434">
                  <a:moveTo>
                    <a:pt x="3781348" y="1219212"/>
                  </a:moveTo>
                  <a:lnTo>
                    <a:pt x="3773538" y="1219212"/>
                  </a:lnTo>
                  <a:lnTo>
                    <a:pt x="3765194" y="1231912"/>
                  </a:lnTo>
                  <a:lnTo>
                    <a:pt x="3747211" y="1231912"/>
                  </a:lnTo>
                  <a:lnTo>
                    <a:pt x="3741864" y="1295412"/>
                  </a:lnTo>
                  <a:lnTo>
                    <a:pt x="3736365" y="1346212"/>
                  </a:lnTo>
                  <a:lnTo>
                    <a:pt x="3730726" y="1397012"/>
                  </a:lnTo>
                  <a:lnTo>
                    <a:pt x="3724973" y="1460512"/>
                  </a:lnTo>
                  <a:lnTo>
                    <a:pt x="3757104" y="1460512"/>
                  </a:lnTo>
                  <a:lnTo>
                    <a:pt x="3762070" y="1409712"/>
                  </a:lnTo>
                  <a:lnTo>
                    <a:pt x="3766959" y="1358912"/>
                  </a:lnTo>
                  <a:lnTo>
                    <a:pt x="3771811" y="1320812"/>
                  </a:lnTo>
                  <a:lnTo>
                    <a:pt x="3776599" y="1270012"/>
                  </a:lnTo>
                  <a:lnTo>
                    <a:pt x="3781348" y="1219212"/>
                  </a:lnTo>
                  <a:close/>
                </a:path>
                <a:path w="5667375" h="4750434">
                  <a:moveTo>
                    <a:pt x="3991927" y="1717535"/>
                  </a:moveTo>
                  <a:lnTo>
                    <a:pt x="3959364" y="1717535"/>
                  </a:lnTo>
                  <a:lnTo>
                    <a:pt x="3952735" y="1793557"/>
                  </a:lnTo>
                  <a:lnTo>
                    <a:pt x="3945991" y="1866836"/>
                  </a:lnTo>
                  <a:lnTo>
                    <a:pt x="3939235" y="1936991"/>
                  </a:lnTo>
                  <a:lnTo>
                    <a:pt x="3932542" y="2003628"/>
                  </a:lnTo>
                  <a:lnTo>
                    <a:pt x="3926001" y="2066378"/>
                  </a:lnTo>
                  <a:lnTo>
                    <a:pt x="3919690" y="2124875"/>
                  </a:lnTo>
                  <a:lnTo>
                    <a:pt x="3913708" y="2178710"/>
                  </a:lnTo>
                  <a:lnTo>
                    <a:pt x="3908120" y="2227516"/>
                  </a:lnTo>
                  <a:lnTo>
                    <a:pt x="3903027" y="2270899"/>
                  </a:lnTo>
                  <a:lnTo>
                    <a:pt x="3894645" y="2339937"/>
                  </a:lnTo>
                  <a:lnTo>
                    <a:pt x="3889222" y="2382761"/>
                  </a:lnTo>
                  <a:lnTo>
                    <a:pt x="3921061" y="2382761"/>
                  </a:lnTo>
                  <a:lnTo>
                    <a:pt x="3927081" y="2335809"/>
                  </a:lnTo>
                  <a:lnTo>
                    <a:pt x="3935844" y="2264549"/>
                  </a:lnTo>
                  <a:lnTo>
                    <a:pt x="3941051" y="2220671"/>
                  </a:lnTo>
                  <a:lnTo>
                    <a:pt x="3946702" y="2171750"/>
                  </a:lnTo>
                  <a:lnTo>
                    <a:pt x="3952710" y="2118144"/>
                  </a:lnTo>
                  <a:lnTo>
                    <a:pt x="3959009" y="2060206"/>
                  </a:lnTo>
                  <a:lnTo>
                    <a:pt x="3965511" y="1998256"/>
                  </a:lnTo>
                  <a:lnTo>
                    <a:pt x="3972128" y="1932673"/>
                  </a:lnTo>
                  <a:lnTo>
                    <a:pt x="3978795" y="1863801"/>
                  </a:lnTo>
                  <a:lnTo>
                    <a:pt x="3985425" y="1791970"/>
                  </a:lnTo>
                  <a:lnTo>
                    <a:pt x="3991927" y="1717535"/>
                  </a:lnTo>
                  <a:close/>
                </a:path>
                <a:path w="5667375" h="4750434">
                  <a:moveTo>
                    <a:pt x="4247985" y="1717535"/>
                  </a:moveTo>
                  <a:lnTo>
                    <a:pt x="4214698" y="1717535"/>
                  </a:lnTo>
                  <a:lnTo>
                    <a:pt x="4211256" y="1793405"/>
                  </a:lnTo>
                  <a:lnTo>
                    <a:pt x="4207395" y="1866557"/>
                  </a:lnTo>
                  <a:lnTo>
                    <a:pt x="4203230" y="1936610"/>
                  </a:lnTo>
                  <a:lnTo>
                    <a:pt x="4198848" y="2003171"/>
                  </a:lnTo>
                  <a:lnTo>
                    <a:pt x="4194352" y="2065870"/>
                  </a:lnTo>
                  <a:lnTo>
                    <a:pt x="4189831" y="2124329"/>
                  </a:lnTo>
                  <a:lnTo>
                    <a:pt x="4185386" y="2178177"/>
                  </a:lnTo>
                  <a:lnTo>
                    <a:pt x="4181106" y="2226995"/>
                  </a:lnTo>
                  <a:lnTo>
                    <a:pt x="4177093" y="2270442"/>
                  </a:lnTo>
                  <a:lnTo>
                    <a:pt x="4173423" y="2308377"/>
                  </a:lnTo>
                  <a:lnTo>
                    <a:pt x="4167619" y="2364663"/>
                  </a:lnTo>
                  <a:lnTo>
                    <a:pt x="4165638" y="2382761"/>
                  </a:lnTo>
                  <a:lnTo>
                    <a:pt x="4182287" y="2382761"/>
                  </a:lnTo>
                  <a:lnTo>
                    <a:pt x="4189882" y="2383904"/>
                  </a:lnTo>
                  <a:lnTo>
                    <a:pt x="4197197" y="2385771"/>
                  </a:lnTo>
                  <a:lnTo>
                    <a:pt x="4199344" y="2366556"/>
                  </a:lnTo>
                  <a:lnTo>
                    <a:pt x="4205503" y="2308123"/>
                  </a:lnTo>
                  <a:lnTo>
                    <a:pt x="4209275" y="2270150"/>
                  </a:lnTo>
                  <a:lnTo>
                    <a:pt x="4213428" y="2226310"/>
                  </a:lnTo>
                  <a:lnTo>
                    <a:pt x="4217848" y="2177224"/>
                  </a:lnTo>
                  <a:lnTo>
                    <a:pt x="4222420" y="2123262"/>
                  </a:lnTo>
                  <a:lnTo>
                    <a:pt x="4227068" y="2064791"/>
                  </a:lnTo>
                  <a:lnTo>
                    <a:pt x="4231691" y="2002180"/>
                  </a:lnTo>
                  <a:lnTo>
                    <a:pt x="4236199" y="1935772"/>
                  </a:lnTo>
                  <a:lnTo>
                    <a:pt x="4240466" y="1865960"/>
                  </a:lnTo>
                  <a:lnTo>
                    <a:pt x="4244429" y="1793087"/>
                  </a:lnTo>
                  <a:lnTo>
                    <a:pt x="4247985" y="1717535"/>
                  </a:lnTo>
                  <a:close/>
                </a:path>
                <a:path w="5667375" h="4750434">
                  <a:moveTo>
                    <a:pt x="4255859" y="1320812"/>
                  </a:moveTo>
                  <a:lnTo>
                    <a:pt x="4255706" y="1282712"/>
                  </a:lnTo>
                  <a:lnTo>
                    <a:pt x="4254957" y="1231912"/>
                  </a:lnTo>
                  <a:lnTo>
                    <a:pt x="4253700" y="1168412"/>
                  </a:lnTo>
                  <a:lnTo>
                    <a:pt x="4251896" y="1117612"/>
                  </a:lnTo>
                  <a:lnTo>
                    <a:pt x="4249509" y="1054112"/>
                  </a:lnTo>
                  <a:lnTo>
                    <a:pt x="4246511" y="1003312"/>
                  </a:lnTo>
                  <a:lnTo>
                    <a:pt x="4242879" y="939812"/>
                  </a:lnTo>
                  <a:lnTo>
                    <a:pt x="4238574" y="889012"/>
                  </a:lnTo>
                  <a:lnTo>
                    <a:pt x="4233557" y="825512"/>
                  </a:lnTo>
                  <a:lnTo>
                    <a:pt x="4227817" y="774712"/>
                  </a:lnTo>
                  <a:lnTo>
                    <a:pt x="4221302" y="723912"/>
                  </a:lnTo>
                  <a:lnTo>
                    <a:pt x="4213987" y="673112"/>
                  </a:lnTo>
                  <a:lnTo>
                    <a:pt x="4205846" y="622300"/>
                  </a:lnTo>
                  <a:lnTo>
                    <a:pt x="4196842" y="571500"/>
                  </a:lnTo>
                  <a:lnTo>
                    <a:pt x="4186936" y="520700"/>
                  </a:lnTo>
                  <a:lnTo>
                    <a:pt x="4176115" y="469900"/>
                  </a:lnTo>
                  <a:lnTo>
                    <a:pt x="4173385" y="458127"/>
                  </a:lnTo>
                  <a:lnTo>
                    <a:pt x="4173385" y="622300"/>
                  </a:lnTo>
                  <a:lnTo>
                    <a:pt x="4148378" y="609600"/>
                  </a:lnTo>
                  <a:lnTo>
                    <a:pt x="4115117" y="609600"/>
                  </a:lnTo>
                  <a:lnTo>
                    <a:pt x="4074261" y="596900"/>
                  </a:lnTo>
                  <a:lnTo>
                    <a:pt x="4026497" y="596900"/>
                  </a:lnTo>
                  <a:lnTo>
                    <a:pt x="4022077" y="533400"/>
                  </a:lnTo>
                  <a:lnTo>
                    <a:pt x="4016413" y="469900"/>
                  </a:lnTo>
                  <a:lnTo>
                    <a:pt x="4009453" y="406400"/>
                  </a:lnTo>
                  <a:lnTo>
                    <a:pt x="4001135" y="342900"/>
                  </a:lnTo>
                  <a:lnTo>
                    <a:pt x="3994658" y="309168"/>
                  </a:lnTo>
                  <a:lnTo>
                    <a:pt x="3994658" y="596900"/>
                  </a:lnTo>
                  <a:lnTo>
                    <a:pt x="3957282" y="584200"/>
                  </a:lnTo>
                  <a:lnTo>
                    <a:pt x="3875735" y="584200"/>
                  </a:lnTo>
                  <a:lnTo>
                    <a:pt x="3831983" y="571500"/>
                  </a:lnTo>
                  <a:lnTo>
                    <a:pt x="3835489" y="508000"/>
                  </a:lnTo>
                  <a:lnTo>
                    <a:pt x="3838194" y="431800"/>
                  </a:lnTo>
                  <a:lnTo>
                    <a:pt x="3840035" y="368300"/>
                  </a:lnTo>
                  <a:lnTo>
                    <a:pt x="3840988" y="317500"/>
                  </a:lnTo>
                  <a:lnTo>
                    <a:pt x="3840950" y="254000"/>
                  </a:lnTo>
                  <a:lnTo>
                    <a:pt x="3839895" y="203200"/>
                  </a:lnTo>
                  <a:lnTo>
                    <a:pt x="3837749" y="165100"/>
                  </a:lnTo>
                  <a:lnTo>
                    <a:pt x="3834447" y="114300"/>
                  </a:lnTo>
                  <a:lnTo>
                    <a:pt x="3829939" y="88900"/>
                  </a:lnTo>
                  <a:lnTo>
                    <a:pt x="3824173" y="50800"/>
                  </a:lnTo>
                  <a:lnTo>
                    <a:pt x="3817074" y="25400"/>
                  </a:lnTo>
                  <a:lnTo>
                    <a:pt x="3831488" y="38100"/>
                  </a:lnTo>
                  <a:lnTo>
                    <a:pt x="3845331" y="38100"/>
                  </a:lnTo>
                  <a:lnTo>
                    <a:pt x="3858628" y="50800"/>
                  </a:lnTo>
                  <a:lnTo>
                    <a:pt x="3871430" y="63500"/>
                  </a:lnTo>
                  <a:lnTo>
                    <a:pt x="3890518" y="88900"/>
                  </a:lnTo>
                  <a:lnTo>
                    <a:pt x="3907828" y="127000"/>
                  </a:lnTo>
                  <a:lnTo>
                    <a:pt x="3923436" y="152400"/>
                  </a:lnTo>
                  <a:lnTo>
                    <a:pt x="3937406" y="203200"/>
                  </a:lnTo>
                  <a:lnTo>
                    <a:pt x="3949801" y="241300"/>
                  </a:lnTo>
                  <a:lnTo>
                    <a:pt x="3960672" y="292100"/>
                  </a:lnTo>
                  <a:lnTo>
                    <a:pt x="3970109" y="342900"/>
                  </a:lnTo>
                  <a:lnTo>
                    <a:pt x="3978160" y="406400"/>
                  </a:lnTo>
                  <a:lnTo>
                    <a:pt x="3984891" y="457200"/>
                  </a:lnTo>
                  <a:lnTo>
                    <a:pt x="3990365" y="520700"/>
                  </a:lnTo>
                  <a:lnTo>
                    <a:pt x="3994658" y="596900"/>
                  </a:lnTo>
                  <a:lnTo>
                    <a:pt x="3994658" y="309168"/>
                  </a:lnTo>
                  <a:lnTo>
                    <a:pt x="3980129" y="241300"/>
                  </a:lnTo>
                  <a:lnTo>
                    <a:pt x="3967315" y="190500"/>
                  </a:lnTo>
                  <a:lnTo>
                    <a:pt x="3952875" y="152400"/>
                  </a:lnTo>
                  <a:lnTo>
                    <a:pt x="3936733" y="114300"/>
                  </a:lnTo>
                  <a:lnTo>
                    <a:pt x="3918839" y="76200"/>
                  </a:lnTo>
                  <a:lnTo>
                    <a:pt x="3899116" y="50800"/>
                  </a:lnTo>
                  <a:lnTo>
                    <a:pt x="3922268" y="63500"/>
                  </a:lnTo>
                  <a:lnTo>
                    <a:pt x="3944594" y="76200"/>
                  </a:lnTo>
                  <a:lnTo>
                    <a:pt x="3966057" y="101600"/>
                  </a:lnTo>
                  <a:lnTo>
                    <a:pt x="3986619" y="114300"/>
                  </a:lnTo>
                  <a:lnTo>
                    <a:pt x="4010990" y="152400"/>
                  </a:lnTo>
                  <a:lnTo>
                    <a:pt x="4033736" y="177800"/>
                  </a:lnTo>
                  <a:lnTo>
                    <a:pt x="4054906" y="215900"/>
                  </a:lnTo>
                  <a:lnTo>
                    <a:pt x="4074541" y="254000"/>
                  </a:lnTo>
                  <a:lnTo>
                    <a:pt x="4092714" y="304800"/>
                  </a:lnTo>
                  <a:lnTo>
                    <a:pt x="4109453" y="355600"/>
                  </a:lnTo>
                  <a:lnTo>
                    <a:pt x="4124807" y="393700"/>
                  </a:lnTo>
                  <a:lnTo>
                    <a:pt x="4138828" y="457200"/>
                  </a:lnTo>
                  <a:lnTo>
                    <a:pt x="4151566" y="508000"/>
                  </a:lnTo>
                  <a:lnTo>
                    <a:pt x="4163072" y="558800"/>
                  </a:lnTo>
                  <a:lnTo>
                    <a:pt x="4173385" y="622300"/>
                  </a:lnTo>
                  <a:lnTo>
                    <a:pt x="4173385" y="458127"/>
                  </a:lnTo>
                  <a:lnTo>
                    <a:pt x="4164342" y="419100"/>
                  </a:lnTo>
                  <a:lnTo>
                    <a:pt x="4151579" y="381000"/>
                  </a:lnTo>
                  <a:lnTo>
                    <a:pt x="4137787" y="330200"/>
                  </a:lnTo>
                  <a:lnTo>
                    <a:pt x="4122953" y="292100"/>
                  </a:lnTo>
                  <a:lnTo>
                    <a:pt x="4107040" y="254000"/>
                  </a:lnTo>
                  <a:lnTo>
                    <a:pt x="4090022" y="215900"/>
                  </a:lnTo>
                  <a:lnTo>
                    <a:pt x="4071848" y="190500"/>
                  </a:lnTo>
                  <a:lnTo>
                    <a:pt x="4052493" y="152400"/>
                  </a:lnTo>
                  <a:lnTo>
                    <a:pt x="4010152" y="101600"/>
                  </a:lnTo>
                  <a:lnTo>
                    <a:pt x="3972090" y="63500"/>
                  </a:lnTo>
                  <a:lnTo>
                    <a:pt x="3931285" y="25400"/>
                  </a:lnTo>
                  <a:lnTo>
                    <a:pt x="3887825" y="12700"/>
                  </a:lnTo>
                  <a:lnTo>
                    <a:pt x="3841788" y="0"/>
                  </a:lnTo>
                  <a:lnTo>
                    <a:pt x="3743337" y="0"/>
                  </a:lnTo>
                  <a:lnTo>
                    <a:pt x="3743769" y="12700"/>
                  </a:lnTo>
                  <a:lnTo>
                    <a:pt x="3744912" y="25400"/>
                  </a:lnTo>
                  <a:lnTo>
                    <a:pt x="3745204" y="38100"/>
                  </a:lnTo>
                  <a:lnTo>
                    <a:pt x="3747071" y="63500"/>
                  </a:lnTo>
                  <a:lnTo>
                    <a:pt x="3756520" y="50800"/>
                  </a:lnTo>
                  <a:lnTo>
                    <a:pt x="3764242" y="38100"/>
                  </a:lnTo>
                  <a:lnTo>
                    <a:pt x="3770299" y="25400"/>
                  </a:lnTo>
                  <a:lnTo>
                    <a:pt x="3781209" y="25400"/>
                  </a:lnTo>
                  <a:lnTo>
                    <a:pt x="3796461" y="63500"/>
                  </a:lnTo>
                  <a:lnTo>
                    <a:pt x="3801884" y="101600"/>
                  </a:lnTo>
                  <a:lnTo>
                    <a:pt x="3805923" y="139700"/>
                  </a:lnTo>
                  <a:lnTo>
                    <a:pt x="3808615" y="177800"/>
                  </a:lnTo>
                  <a:lnTo>
                    <a:pt x="3810038" y="228600"/>
                  </a:lnTo>
                  <a:lnTo>
                    <a:pt x="3810241" y="292100"/>
                  </a:lnTo>
                  <a:lnTo>
                    <a:pt x="3809276" y="355600"/>
                  </a:lnTo>
                  <a:lnTo>
                    <a:pt x="3807218" y="419100"/>
                  </a:lnTo>
                  <a:lnTo>
                    <a:pt x="3804094" y="495300"/>
                  </a:lnTo>
                  <a:lnTo>
                    <a:pt x="3800005" y="571500"/>
                  </a:lnTo>
                  <a:lnTo>
                    <a:pt x="3777767" y="571500"/>
                  </a:lnTo>
                  <a:lnTo>
                    <a:pt x="3779634" y="609600"/>
                  </a:lnTo>
                  <a:lnTo>
                    <a:pt x="3798278" y="609600"/>
                  </a:lnTo>
                  <a:lnTo>
                    <a:pt x="3796068" y="635000"/>
                  </a:lnTo>
                  <a:lnTo>
                    <a:pt x="3793718" y="673112"/>
                  </a:lnTo>
                  <a:lnTo>
                    <a:pt x="3791216" y="711212"/>
                  </a:lnTo>
                  <a:lnTo>
                    <a:pt x="3788524" y="749312"/>
                  </a:lnTo>
                  <a:lnTo>
                    <a:pt x="3802583" y="977912"/>
                  </a:lnTo>
                  <a:lnTo>
                    <a:pt x="3807320" y="927112"/>
                  </a:lnTo>
                  <a:lnTo>
                    <a:pt x="3811816" y="876312"/>
                  </a:lnTo>
                  <a:lnTo>
                    <a:pt x="3816058" y="812812"/>
                  </a:lnTo>
                  <a:lnTo>
                    <a:pt x="3820020" y="762012"/>
                  </a:lnTo>
                  <a:lnTo>
                    <a:pt x="3823690" y="711212"/>
                  </a:lnTo>
                  <a:lnTo>
                    <a:pt x="3827068" y="660412"/>
                  </a:lnTo>
                  <a:lnTo>
                    <a:pt x="3830116" y="609600"/>
                  </a:lnTo>
                  <a:lnTo>
                    <a:pt x="3917746" y="609600"/>
                  </a:lnTo>
                  <a:lnTo>
                    <a:pt x="3958234" y="622300"/>
                  </a:lnTo>
                  <a:lnTo>
                    <a:pt x="3996232" y="622300"/>
                  </a:lnTo>
                  <a:lnTo>
                    <a:pt x="3998201" y="673112"/>
                  </a:lnTo>
                  <a:lnTo>
                    <a:pt x="3999661" y="723912"/>
                  </a:lnTo>
                  <a:lnTo>
                    <a:pt x="4000627" y="774712"/>
                  </a:lnTo>
                  <a:lnTo>
                    <a:pt x="4001122" y="825512"/>
                  </a:lnTo>
                  <a:lnTo>
                    <a:pt x="4001084" y="889012"/>
                  </a:lnTo>
                  <a:lnTo>
                    <a:pt x="4000804" y="927112"/>
                  </a:lnTo>
                  <a:lnTo>
                    <a:pt x="4000030" y="977912"/>
                  </a:lnTo>
                  <a:lnTo>
                    <a:pt x="3998874" y="1028712"/>
                  </a:lnTo>
                  <a:lnTo>
                    <a:pt x="3997350" y="1079512"/>
                  </a:lnTo>
                  <a:lnTo>
                    <a:pt x="3995509" y="1143012"/>
                  </a:lnTo>
                  <a:lnTo>
                    <a:pt x="3993337" y="1193812"/>
                  </a:lnTo>
                  <a:lnTo>
                    <a:pt x="3990886" y="1244612"/>
                  </a:lnTo>
                  <a:lnTo>
                    <a:pt x="3988168" y="1295412"/>
                  </a:lnTo>
                  <a:lnTo>
                    <a:pt x="3985196" y="1346212"/>
                  </a:lnTo>
                  <a:lnTo>
                    <a:pt x="3981996" y="1409712"/>
                  </a:lnTo>
                  <a:lnTo>
                    <a:pt x="3978592" y="1460512"/>
                  </a:lnTo>
                  <a:lnTo>
                    <a:pt x="4011295" y="1460512"/>
                  </a:lnTo>
                  <a:lnTo>
                    <a:pt x="4014673" y="1409712"/>
                  </a:lnTo>
                  <a:lnTo>
                    <a:pt x="4017835" y="1358912"/>
                  </a:lnTo>
                  <a:lnTo>
                    <a:pt x="4020769" y="1295412"/>
                  </a:lnTo>
                  <a:lnTo>
                    <a:pt x="4023461" y="1244612"/>
                  </a:lnTo>
                  <a:lnTo>
                    <a:pt x="4025874" y="1193812"/>
                  </a:lnTo>
                  <a:lnTo>
                    <a:pt x="4027995" y="1143012"/>
                  </a:lnTo>
                  <a:lnTo>
                    <a:pt x="4029799" y="1092212"/>
                  </a:lnTo>
                  <a:lnTo>
                    <a:pt x="4031272" y="1028712"/>
                  </a:lnTo>
                  <a:lnTo>
                    <a:pt x="4032377" y="977912"/>
                  </a:lnTo>
                  <a:lnTo>
                    <a:pt x="4033101" y="927112"/>
                  </a:lnTo>
                  <a:lnTo>
                    <a:pt x="4033342" y="889012"/>
                  </a:lnTo>
                  <a:lnTo>
                    <a:pt x="4033329" y="825512"/>
                  </a:lnTo>
                  <a:lnTo>
                    <a:pt x="4032770" y="774712"/>
                  </a:lnTo>
                  <a:lnTo>
                    <a:pt x="4031754" y="723912"/>
                  </a:lnTo>
                  <a:lnTo>
                    <a:pt x="4030243" y="673112"/>
                  </a:lnTo>
                  <a:lnTo>
                    <a:pt x="4028224" y="622300"/>
                  </a:lnTo>
                  <a:lnTo>
                    <a:pt x="4080332" y="635000"/>
                  </a:lnTo>
                  <a:lnTo>
                    <a:pt x="4123474" y="647712"/>
                  </a:lnTo>
                  <a:lnTo>
                    <a:pt x="4178693" y="647712"/>
                  </a:lnTo>
                  <a:lnTo>
                    <a:pt x="4185412" y="698512"/>
                  </a:lnTo>
                  <a:lnTo>
                    <a:pt x="4191495" y="749312"/>
                  </a:lnTo>
                  <a:lnTo>
                    <a:pt x="4196956" y="800112"/>
                  </a:lnTo>
                  <a:lnTo>
                    <a:pt x="4201820" y="850912"/>
                  </a:lnTo>
                  <a:lnTo>
                    <a:pt x="4206113" y="889012"/>
                  </a:lnTo>
                  <a:lnTo>
                    <a:pt x="4209859" y="939812"/>
                  </a:lnTo>
                  <a:lnTo>
                    <a:pt x="4213072" y="990612"/>
                  </a:lnTo>
                  <a:lnTo>
                    <a:pt x="4215777" y="1041412"/>
                  </a:lnTo>
                  <a:lnTo>
                    <a:pt x="4218000" y="1092212"/>
                  </a:lnTo>
                  <a:lnTo>
                    <a:pt x="4219765" y="1155712"/>
                  </a:lnTo>
                  <a:lnTo>
                    <a:pt x="4221086" y="1206512"/>
                  </a:lnTo>
                  <a:lnTo>
                    <a:pt x="4221988" y="1257312"/>
                  </a:lnTo>
                  <a:lnTo>
                    <a:pt x="4222496" y="1308112"/>
                  </a:lnTo>
                  <a:lnTo>
                    <a:pt x="4222635" y="1358912"/>
                  </a:lnTo>
                  <a:lnTo>
                    <a:pt x="4222420" y="1409712"/>
                  </a:lnTo>
                  <a:lnTo>
                    <a:pt x="4221873" y="1460512"/>
                  </a:lnTo>
                  <a:lnTo>
                    <a:pt x="4255160" y="1460512"/>
                  </a:lnTo>
                  <a:lnTo>
                    <a:pt x="4255770" y="1397012"/>
                  </a:lnTo>
                  <a:lnTo>
                    <a:pt x="4255859" y="1320812"/>
                  </a:lnTo>
                  <a:close/>
                </a:path>
                <a:path w="5667375" h="4750434">
                  <a:moveTo>
                    <a:pt x="5003660" y="482612"/>
                  </a:moveTo>
                  <a:lnTo>
                    <a:pt x="4991836" y="409917"/>
                  </a:lnTo>
                  <a:lnTo>
                    <a:pt x="4965814" y="350570"/>
                  </a:lnTo>
                  <a:lnTo>
                    <a:pt x="4939792" y="310565"/>
                  </a:lnTo>
                  <a:lnTo>
                    <a:pt x="4927955" y="295897"/>
                  </a:lnTo>
                  <a:lnTo>
                    <a:pt x="4916144" y="310565"/>
                  </a:lnTo>
                  <a:lnTo>
                    <a:pt x="4890147" y="350570"/>
                  </a:lnTo>
                  <a:lnTo>
                    <a:pt x="4864138" y="409917"/>
                  </a:lnTo>
                  <a:lnTo>
                    <a:pt x="4852327" y="482612"/>
                  </a:lnTo>
                  <a:lnTo>
                    <a:pt x="4858537" y="535051"/>
                  </a:lnTo>
                  <a:lnTo>
                    <a:pt x="4873891" y="581698"/>
                  </a:lnTo>
                  <a:lnTo>
                    <a:pt x="4878959" y="591743"/>
                  </a:lnTo>
                  <a:lnTo>
                    <a:pt x="4893411" y="620445"/>
                  </a:lnTo>
                  <a:lnTo>
                    <a:pt x="4912144" y="649224"/>
                  </a:lnTo>
                  <a:lnTo>
                    <a:pt x="4912144" y="598792"/>
                  </a:lnTo>
                  <a:lnTo>
                    <a:pt x="4919167" y="591743"/>
                  </a:lnTo>
                  <a:lnTo>
                    <a:pt x="4936693" y="591743"/>
                  </a:lnTo>
                  <a:lnTo>
                    <a:pt x="4943767" y="598792"/>
                  </a:lnTo>
                  <a:lnTo>
                    <a:pt x="4943767" y="649224"/>
                  </a:lnTo>
                  <a:lnTo>
                    <a:pt x="4962487" y="620445"/>
                  </a:lnTo>
                  <a:lnTo>
                    <a:pt x="4982032" y="581698"/>
                  </a:lnTo>
                  <a:lnTo>
                    <a:pt x="4997424" y="535051"/>
                  </a:lnTo>
                  <a:lnTo>
                    <a:pt x="5003660" y="482612"/>
                  </a:lnTo>
                  <a:close/>
                </a:path>
                <a:path w="5667375" h="4750434">
                  <a:moveTo>
                    <a:pt x="5192446" y="912761"/>
                  </a:moveTo>
                  <a:lnTo>
                    <a:pt x="5126977" y="924674"/>
                  </a:lnTo>
                  <a:lnTo>
                    <a:pt x="5066563" y="948245"/>
                  </a:lnTo>
                  <a:lnTo>
                    <a:pt x="5006746" y="991273"/>
                  </a:lnTo>
                  <a:lnTo>
                    <a:pt x="4967351" y="1044219"/>
                  </a:lnTo>
                  <a:lnTo>
                    <a:pt x="4943881" y="1098880"/>
                  </a:lnTo>
                  <a:lnTo>
                    <a:pt x="4943881" y="1175245"/>
                  </a:lnTo>
                  <a:lnTo>
                    <a:pt x="5020208" y="1156220"/>
                  </a:lnTo>
                  <a:lnTo>
                    <a:pt x="5068125" y="1133449"/>
                  </a:lnTo>
                  <a:lnTo>
                    <a:pt x="5113769" y="1098308"/>
                  </a:lnTo>
                  <a:lnTo>
                    <a:pt x="5156860" y="1038542"/>
                  </a:lnTo>
                  <a:lnTo>
                    <a:pt x="5180482" y="978192"/>
                  </a:lnTo>
                  <a:lnTo>
                    <a:pt x="5190426" y="931494"/>
                  </a:lnTo>
                  <a:lnTo>
                    <a:pt x="5192446" y="912761"/>
                  </a:lnTo>
                  <a:close/>
                </a:path>
                <a:path w="5667375" h="4750434">
                  <a:moveTo>
                    <a:pt x="5192446" y="559219"/>
                  </a:moveTo>
                  <a:lnTo>
                    <a:pt x="5126977" y="571169"/>
                  </a:lnTo>
                  <a:lnTo>
                    <a:pt x="5066563" y="594766"/>
                  </a:lnTo>
                  <a:lnTo>
                    <a:pt x="5006746" y="637806"/>
                  </a:lnTo>
                  <a:lnTo>
                    <a:pt x="4967351" y="690714"/>
                  </a:lnTo>
                  <a:lnTo>
                    <a:pt x="4943881" y="745324"/>
                  </a:lnTo>
                  <a:lnTo>
                    <a:pt x="4943881" y="821639"/>
                  </a:lnTo>
                  <a:lnTo>
                    <a:pt x="5020208" y="802678"/>
                  </a:lnTo>
                  <a:lnTo>
                    <a:pt x="5068125" y="779945"/>
                  </a:lnTo>
                  <a:lnTo>
                    <a:pt x="5113769" y="744766"/>
                  </a:lnTo>
                  <a:lnTo>
                    <a:pt x="5156860" y="684999"/>
                  </a:lnTo>
                  <a:lnTo>
                    <a:pt x="5180482" y="624636"/>
                  </a:lnTo>
                  <a:lnTo>
                    <a:pt x="5190426" y="577951"/>
                  </a:lnTo>
                  <a:lnTo>
                    <a:pt x="5192446" y="559219"/>
                  </a:lnTo>
                  <a:close/>
                </a:path>
                <a:path w="5667375" h="4750434">
                  <a:moveTo>
                    <a:pt x="5249850" y="1333423"/>
                  </a:moveTo>
                  <a:lnTo>
                    <a:pt x="4606150" y="1333423"/>
                  </a:lnTo>
                  <a:lnTo>
                    <a:pt x="4606150" y="1464805"/>
                  </a:lnTo>
                  <a:lnTo>
                    <a:pt x="5249850" y="1464805"/>
                  </a:lnTo>
                  <a:lnTo>
                    <a:pt x="5249850" y="1333423"/>
                  </a:lnTo>
                  <a:close/>
                </a:path>
                <a:path w="5667375" h="4750434">
                  <a:moveTo>
                    <a:pt x="5249875" y="1266367"/>
                  </a:moveTo>
                  <a:lnTo>
                    <a:pt x="4606163" y="1266367"/>
                  </a:lnTo>
                  <a:lnTo>
                    <a:pt x="4606163" y="1301750"/>
                  </a:lnTo>
                  <a:lnTo>
                    <a:pt x="5249875" y="1301750"/>
                  </a:lnTo>
                  <a:lnTo>
                    <a:pt x="5249875" y="1266367"/>
                  </a:lnTo>
                  <a:close/>
                </a:path>
                <a:path w="5667375" h="4750434">
                  <a:moveTo>
                    <a:pt x="5666981" y="1832089"/>
                  </a:moveTo>
                  <a:lnTo>
                    <a:pt x="5645759" y="1717535"/>
                  </a:lnTo>
                  <a:lnTo>
                    <a:pt x="5638139" y="1717535"/>
                  </a:lnTo>
                  <a:lnTo>
                    <a:pt x="5594159" y="1955088"/>
                  </a:lnTo>
                  <a:lnTo>
                    <a:pt x="5586082" y="1998497"/>
                  </a:lnTo>
                  <a:lnTo>
                    <a:pt x="5553189" y="2176018"/>
                  </a:lnTo>
                  <a:lnTo>
                    <a:pt x="5537162" y="2262835"/>
                  </a:lnTo>
                  <a:lnTo>
                    <a:pt x="5666981" y="2963494"/>
                  </a:lnTo>
                  <a:lnTo>
                    <a:pt x="5666981" y="1832089"/>
                  </a:lnTo>
                  <a:close/>
                </a:path>
              </a:pathLst>
            </a:custGeom>
            <a:solidFill>
              <a:srgbClr val="2D416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B218BC37-A5C9-2AB4-404E-E5DC2BFB9B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7654" y="4882394"/>
              <a:ext cx="6480345" cy="5404604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8B08F39-22B3-A40B-A524-6E99244993F3}"/>
                </a:ext>
              </a:extLst>
            </p:cNvPr>
            <p:cNvSpPr/>
            <p:nvPr/>
          </p:nvSpPr>
          <p:spPr>
            <a:xfrm>
              <a:off x="12773424" y="6247411"/>
              <a:ext cx="5250180" cy="4039870"/>
            </a:xfrm>
            <a:custGeom>
              <a:avLst/>
              <a:gdLst/>
              <a:ahLst/>
              <a:cxnLst/>
              <a:rect l="l" t="t" r="r" b="b"/>
              <a:pathLst>
                <a:path w="5250180" h="4039870">
                  <a:moveTo>
                    <a:pt x="4606168" y="743923"/>
                  </a:moveTo>
                  <a:lnTo>
                    <a:pt x="5249870" y="743923"/>
                  </a:lnTo>
                  <a:lnTo>
                    <a:pt x="5249870" y="708534"/>
                  </a:lnTo>
                  <a:lnTo>
                    <a:pt x="4606168" y="708534"/>
                  </a:lnTo>
                  <a:lnTo>
                    <a:pt x="4606168" y="743923"/>
                  </a:lnTo>
                  <a:close/>
                </a:path>
                <a:path w="5250180" h="4039870">
                  <a:moveTo>
                    <a:pt x="2603124" y="906969"/>
                  </a:moveTo>
                  <a:lnTo>
                    <a:pt x="2866778" y="906969"/>
                  </a:lnTo>
                  <a:lnTo>
                    <a:pt x="2864914" y="901095"/>
                  </a:lnTo>
                  <a:lnTo>
                    <a:pt x="2829052" y="871867"/>
                  </a:lnTo>
                  <a:lnTo>
                    <a:pt x="2820876" y="870148"/>
                  </a:lnTo>
                  <a:lnTo>
                    <a:pt x="2586054" y="870148"/>
                  </a:lnTo>
                  <a:lnTo>
                    <a:pt x="2591928" y="878440"/>
                  </a:lnTo>
                  <a:lnTo>
                    <a:pt x="2596794" y="887377"/>
                  </a:lnTo>
                  <a:lnTo>
                    <a:pt x="2600557" y="896904"/>
                  </a:lnTo>
                  <a:lnTo>
                    <a:pt x="2603124" y="906969"/>
                  </a:lnTo>
                  <a:close/>
                </a:path>
                <a:path w="5250180" h="4039870">
                  <a:moveTo>
                    <a:pt x="4606153" y="906969"/>
                  </a:moveTo>
                  <a:lnTo>
                    <a:pt x="5249855" y="906969"/>
                  </a:lnTo>
                  <a:lnTo>
                    <a:pt x="5249855" y="775587"/>
                  </a:lnTo>
                  <a:lnTo>
                    <a:pt x="4606153" y="775587"/>
                  </a:lnTo>
                  <a:lnTo>
                    <a:pt x="4606153" y="906969"/>
                  </a:lnTo>
                  <a:close/>
                </a:path>
                <a:path w="5250180" h="4039870">
                  <a:moveTo>
                    <a:pt x="432564" y="4039588"/>
                  </a:moveTo>
                  <a:lnTo>
                    <a:pt x="642151" y="4039588"/>
                  </a:lnTo>
                  <a:lnTo>
                    <a:pt x="108589" y="1159705"/>
                  </a:lnTo>
                  <a:lnTo>
                    <a:pt x="100986" y="1159705"/>
                  </a:lnTo>
                  <a:lnTo>
                    <a:pt x="96683" y="1182629"/>
                  </a:lnTo>
                  <a:lnTo>
                    <a:pt x="88650" y="1225898"/>
                  </a:lnTo>
                  <a:lnTo>
                    <a:pt x="64981" y="1353985"/>
                  </a:lnTo>
                  <a:lnTo>
                    <a:pt x="56948" y="1397254"/>
                  </a:lnTo>
                  <a:lnTo>
                    <a:pt x="0" y="1705007"/>
                  </a:lnTo>
                  <a:lnTo>
                    <a:pt x="432564" y="4039588"/>
                  </a:lnTo>
                  <a:close/>
                </a:path>
                <a:path w="5250180" h="4039870">
                  <a:moveTo>
                    <a:pt x="121212" y="270545"/>
                  </a:moveTo>
                  <a:lnTo>
                    <a:pt x="153631" y="270545"/>
                  </a:lnTo>
                  <a:lnTo>
                    <a:pt x="94818" y="13826"/>
                  </a:lnTo>
                  <a:lnTo>
                    <a:pt x="92810" y="5315"/>
                  </a:lnTo>
                  <a:lnTo>
                    <a:pt x="84347" y="0"/>
                  </a:lnTo>
                  <a:lnTo>
                    <a:pt x="67420" y="3911"/>
                  </a:lnTo>
                  <a:lnTo>
                    <a:pt x="61969" y="12364"/>
                  </a:lnTo>
                  <a:lnTo>
                    <a:pt x="63977" y="20875"/>
                  </a:lnTo>
                  <a:lnTo>
                    <a:pt x="121212" y="270545"/>
                  </a:lnTo>
                  <a:close/>
                </a:path>
                <a:path w="5250180" h="4039870">
                  <a:moveTo>
                    <a:pt x="4943884" y="263811"/>
                  </a:moveTo>
                  <a:lnTo>
                    <a:pt x="5020214" y="244852"/>
                  </a:lnTo>
                  <a:lnTo>
                    <a:pt x="5068127" y="222108"/>
                  </a:lnTo>
                  <a:lnTo>
                    <a:pt x="5113768" y="186930"/>
                  </a:lnTo>
                  <a:lnTo>
                    <a:pt x="5156865" y="127173"/>
                  </a:lnTo>
                  <a:lnTo>
                    <a:pt x="5180488" y="66812"/>
                  </a:lnTo>
                  <a:lnTo>
                    <a:pt x="5190422" y="20125"/>
                  </a:lnTo>
                  <a:lnTo>
                    <a:pt x="5192448" y="1389"/>
                  </a:lnTo>
                  <a:lnTo>
                    <a:pt x="5173699" y="3413"/>
                  </a:lnTo>
                  <a:lnTo>
                    <a:pt x="5126976" y="13335"/>
                  </a:lnTo>
                  <a:lnTo>
                    <a:pt x="5066562" y="36930"/>
                  </a:lnTo>
                  <a:lnTo>
                    <a:pt x="5006742" y="79975"/>
                  </a:lnTo>
                  <a:lnTo>
                    <a:pt x="4967352" y="132888"/>
                  </a:lnTo>
                  <a:lnTo>
                    <a:pt x="4943884" y="187488"/>
                  </a:lnTo>
                  <a:lnTo>
                    <a:pt x="4943884" y="263811"/>
                  </a:lnTo>
                  <a:close/>
                </a:path>
                <a:path w="5250180" h="4039870">
                  <a:moveTo>
                    <a:pt x="4943884" y="617412"/>
                  </a:moveTo>
                  <a:lnTo>
                    <a:pt x="5020214" y="598392"/>
                  </a:lnTo>
                  <a:lnTo>
                    <a:pt x="5068127" y="575625"/>
                  </a:lnTo>
                  <a:lnTo>
                    <a:pt x="5113768" y="540473"/>
                  </a:lnTo>
                  <a:lnTo>
                    <a:pt x="5156865" y="480717"/>
                  </a:lnTo>
                  <a:lnTo>
                    <a:pt x="5180488" y="420356"/>
                  </a:lnTo>
                  <a:lnTo>
                    <a:pt x="5190422" y="373668"/>
                  </a:lnTo>
                  <a:lnTo>
                    <a:pt x="5192448" y="354933"/>
                  </a:lnTo>
                  <a:lnTo>
                    <a:pt x="5173699" y="356946"/>
                  </a:lnTo>
                  <a:lnTo>
                    <a:pt x="5126976" y="366843"/>
                  </a:lnTo>
                  <a:lnTo>
                    <a:pt x="5066562" y="390414"/>
                  </a:lnTo>
                  <a:lnTo>
                    <a:pt x="5006742" y="433447"/>
                  </a:lnTo>
                  <a:lnTo>
                    <a:pt x="4967352" y="486387"/>
                  </a:lnTo>
                  <a:lnTo>
                    <a:pt x="4943884" y="541047"/>
                  </a:lnTo>
                  <a:lnTo>
                    <a:pt x="4943884" y="617412"/>
                  </a:lnTo>
                  <a:close/>
                </a:path>
              </a:pathLst>
            </a:custGeom>
            <a:solidFill>
              <a:srgbClr val="2D416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18A70CCC-310E-3580-47EB-08156E4E04D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0053" y="5034794"/>
              <a:ext cx="6327945" cy="5252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526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Outline</a:t>
            </a:r>
          </a:p>
        </p:txBody>
      </p:sp>
      <p:sp>
        <p:nvSpPr>
          <p:cNvPr id="178" name="Content Placeholder 2"/>
          <p:cNvSpPr txBox="1">
            <a:spLocks noGrp="1"/>
          </p:cNvSpPr>
          <p:nvPr>
            <p:ph idx="1"/>
          </p:nvPr>
        </p:nvSpPr>
        <p:spPr>
          <a:xfrm>
            <a:off x="349292" y="2038318"/>
            <a:ext cx="10327008" cy="3119309"/>
          </a:xfrm>
          <a:prstGeom prst="rect">
            <a:avLst/>
          </a:prstGeom>
        </p:spPr>
        <p:txBody>
          <a:bodyPr>
            <a:noAutofit/>
          </a:bodyPr>
          <a:lstStyle/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Introduction</a:t>
            </a:r>
            <a:br>
              <a:rPr lang="en-US" sz="2400">
                <a:solidFill>
                  <a:schemeClr val="bg1">
                    <a:lumMod val="75000"/>
                  </a:schemeClr>
                </a:solidFill>
              </a:rPr>
            </a:br>
            <a:endParaRPr sz="2400">
              <a:solidFill>
                <a:schemeClr val="bg1">
                  <a:lumMod val="75000"/>
                </a:schemeClr>
              </a:solidFill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sz="2400" b="1"/>
              <a:t>Review of basic concepts </a:t>
            </a:r>
            <a:br>
              <a:rPr lang="en-US" sz="2400"/>
            </a:br>
            <a:endParaRPr sz="2400">
              <a:solidFill>
                <a:srgbClr val="FF0000"/>
              </a:solidFill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lang="en-IN" sz="2400">
                <a:solidFill>
                  <a:schemeClr val="bg1">
                    <a:lumMod val="75000"/>
                  </a:schemeClr>
                </a:solidFill>
              </a:rPr>
              <a:t>Perceptron - </a:t>
            </a:r>
            <a:r>
              <a:rPr sz="2400">
                <a:solidFill>
                  <a:schemeClr val="bg1">
                    <a:lumMod val="75000"/>
                  </a:schemeClr>
                </a:solidFill>
              </a:rPr>
              <a:t>Single 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sz="2400">
                <a:solidFill>
                  <a:schemeClr val="bg1">
                    <a:lumMod val="75000"/>
                  </a:schemeClr>
                </a:solidFill>
              </a:rPr>
              <a:t>euron 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sz="2400">
                <a:solidFill>
                  <a:schemeClr val="bg1">
                    <a:lumMod val="75000"/>
                  </a:schemeClr>
                </a:solidFill>
              </a:rPr>
              <a:t>etwork </a:t>
            </a:r>
            <a:br>
              <a:rPr lang="en-US" sz="2400">
                <a:solidFill>
                  <a:schemeClr val="bg1">
                    <a:lumMod val="75000"/>
                  </a:schemeClr>
                </a:solidFill>
              </a:rPr>
            </a:br>
            <a:endParaRPr sz="2400">
              <a:solidFill>
                <a:schemeClr val="bg1">
                  <a:lumMod val="75000"/>
                </a:schemeClr>
              </a:solidFill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sz="2400">
                <a:solidFill>
                  <a:schemeClr val="bg1">
                    <a:lumMod val="75000"/>
                  </a:schemeClr>
                </a:solidFill>
              </a:rPr>
              <a:t>Multi-Layer Perceptron (MLP)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7F9049-3D8E-1E4E-9B98-41645D82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1100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latin typeface="Karla Medium" panose="020B0004030503030003" pitchFamily="34" charset="77"/>
              </a:rPr>
              <a:t>What is Machine Learning?</a:t>
            </a:r>
            <a:endParaRPr>
              <a:latin typeface="Karla Medium" panose="020B0004030503030003" pitchFamily="34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0C047F-EF9F-204A-8688-F65187DE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0" cap="none" spc="0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arla Medium" panose="020B0004030503030003" pitchFamily="34" charset="77"/>
              <a:ea typeface="+mj-ea"/>
              <a:cs typeface="+mj-cs"/>
              <a:sym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DC96B17-BC7A-0247-8D1F-FB62D683EFCB}"/>
              </a:ext>
            </a:extLst>
          </p:cNvPr>
          <p:cNvSpPr/>
          <p:nvPr/>
        </p:nvSpPr>
        <p:spPr>
          <a:xfrm>
            <a:off x="2132229" y="5617227"/>
            <a:ext cx="1806135" cy="659993"/>
          </a:xfrm>
          <a:custGeom>
            <a:avLst/>
            <a:gdLst>
              <a:gd name="connsiteX0" fmla="*/ 0 w 3218213"/>
              <a:gd name="connsiteY0" fmla="*/ 191988 h 1151907"/>
              <a:gd name="connsiteX1" fmla="*/ 191988 w 3218213"/>
              <a:gd name="connsiteY1" fmla="*/ 0 h 1151907"/>
              <a:gd name="connsiteX2" fmla="*/ 702151 w 3218213"/>
              <a:gd name="connsiteY2" fmla="*/ 0 h 1151907"/>
              <a:gd name="connsiteX3" fmla="*/ 1325683 w 3218213"/>
              <a:gd name="connsiteY3" fmla="*/ 0 h 1151907"/>
              <a:gd name="connsiteX4" fmla="*/ 1835845 w 3218213"/>
              <a:gd name="connsiteY4" fmla="*/ 0 h 1151907"/>
              <a:gd name="connsiteX5" fmla="*/ 2317666 w 3218213"/>
              <a:gd name="connsiteY5" fmla="*/ 0 h 1151907"/>
              <a:gd name="connsiteX6" fmla="*/ 3026225 w 3218213"/>
              <a:gd name="connsiteY6" fmla="*/ 0 h 1151907"/>
              <a:gd name="connsiteX7" fmla="*/ 3218213 w 3218213"/>
              <a:gd name="connsiteY7" fmla="*/ 191988 h 1151907"/>
              <a:gd name="connsiteX8" fmla="*/ 3218213 w 3218213"/>
              <a:gd name="connsiteY8" fmla="*/ 591312 h 1151907"/>
              <a:gd name="connsiteX9" fmla="*/ 3218213 w 3218213"/>
              <a:gd name="connsiteY9" fmla="*/ 959919 h 1151907"/>
              <a:gd name="connsiteX10" fmla="*/ 3026225 w 3218213"/>
              <a:gd name="connsiteY10" fmla="*/ 1151907 h 1151907"/>
              <a:gd name="connsiteX11" fmla="*/ 2544405 w 3218213"/>
              <a:gd name="connsiteY11" fmla="*/ 1151907 h 1151907"/>
              <a:gd name="connsiteX12" fmla="*/ 1977557 w 3218213"/>
              <a:gd name="connsiteY12" fmla="*/ 1151907 h 1151907"/>
              <a:gd name="connsiteX13" fmla="*/ 1410710 w 3218213"/>
              <a:gd name="connsiteY13" fmla="*/ 1151907 h 1151907"/>
              <a:gd name="connsiteX14" fmla="*/ 787178 w 3218213"/>
              <a:gd name="connsiteY14" fmla="*/ 1151907 h 1151907"/>
              <a:gd name="connsiteX15" fmla="*/ 191988 w 3218213"/>
              <a:gd name="connsiteY15" fmla="*/ 1151907 h 1151907"/>
              <a:gd name="connsiteX16" fmla="*/ 0 w 3218213"/>
              <a:gd name="connsiteY16" fmla="*/ 959919 h 1151907"/>
              <a:gd name="connsiteX17" fmla="*/ 0 w 3218213"/>
              <a:gd name="connsiteY17" fmla="*/ 583633 h 1151907"/>
              <a:gd name="connsiteX18" fmla="*/ 0 w 3218213"/>
              <a:gd name="connsiteY18" fmla="*/ 191988 h 115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8213" h="1151907" fill="none" extrusionOk="0">
                <a:moveTo>
                  <a:pt x="0" y="191988"/>
                </a:moveTo>
                <a:cubicBezTo>
                  <a:pt x="-21602" y="75396"/>
                  <a:pt x="79767" y="-16540"/>
                  <a:pt x="191988" y="0"/>
                </a:cubicBezTo>
                <a:cubicBezTo>
                  <a:pt x="323288" y="21301"/>
                  <a:pt x="470708" y="1947"/>
                  <a:pt x="702151" y="0"/>
                </a:cubicBezTo>
                <a:cubicBezTo>
                  <a:pt x="933594" y="-1947"/>
                  <a:pt x="1021707" y="29974"/>
                  <a:pt x="1325683" y="0"/>
                </a:cubicBezTo>
                <a:cubicBezTo>
                  <a:pt x="1629659" y="-29974"/>
                  <a:pt x="1592507" y="-9876"/>
                  <a:pt x="1835845" y="0"/>
                </a:cubicBezTo>
                <a:cubicBezTo>
                  <a:pt x="2079183" y="9876"/>
                  <a:pt x="2126052" y="-4881"/>
                  <a:pt x="2317666" y="0"/>
                </a:cubicBezTo>
                <a:cubicBezTo>
                  <a:pt x="2509280" y="4881"/>
                  <a:pt x="2812952" y="-21381"/>
                  <a:pt x="3026225" y="0"/>
                </a:cubicBezTo>
                <a:cubicBezTo>
                  <a:pt x="3139385" y="19122"/>
                  <a:pt x="3221933" y="72898"/>
                  <a:pt x="3218213" y="191988"/>
                </a:cubicBezTo>
                <a:cubicBezTo>
                  <a:pt x="3215615" y="371553"/>
                  <a:pt x="3217206" y="430624"/>
                  <a:pt x="3218213" y="591312"/>
                </a:cubicBezTo>
                <a:cubicBezTo>
                  <a:pt x="3219220" y="752000"/>
                  <a:pt x="3202789" y="831319"/>
                  <a:pt x="3218213" y="959919"/>
                </a:cubicBezTo>
                <a:cubicBezTo>
                  <a:pt x="3211596" y="1083117"/>
                  <a:pt x="3134358" y="1149393"/>
                  <a:pt x="3026225" y="1151907"/>
                </a:cubicBezTo>
                <a:cubicBezTo>
                  <a:pt x="2893636" y="1133021"/>
                  <a:pt x="2778441" y="1157520"/>
                  <a:pt x="2544405" y="1151907"/>
                </a:cubicBezTo>
                <a:cubicBezTo>
                  <a:pt x="2310369" y="1146294"/>
                  <a:pt x="2093360" y="1149909"/>
                  <a:pt x="1977557" y="1151907"/>
                </a:cubicBezTo>
                <a:cubicBezTo>
                  <a:pt x="1861754" y="1153905"/>
                  <a:pt x="1592802" y="1166396"/>
                  <a:pt x="1410710" y="1151907"/>
                </a:cubicBezTo>
                <a:cubicBezTo>
                  <a:pt x="1228618" y="1137418"/>
                  <a:pt x="1063083" y="1177841"/>
                  <a:pt x="787178" y="1151907"/>
                </a:cubicBezTo>
                <a:cubicBezTo>
                  <a:pt x="511273" y="1125973"/>
                  <a:pt x="487283" y="1134634"/>
                  <a:pt x="191988" y="1151907"/>
                </a:cubicBezTo>
                <a:cubicBezTo>
                  <a:pt x="86150" y="1143436"/>
                  <a:pt x="-13010" y="1070246"/>
                  <a:pt x="0" y="959919"/>
                </a:cubicBezTo>
                <a:cubicBezTo>
                  <a:pt x="7804" y="834943"/>
                  <a:pt x="-10257" y="719344"/>
                  <a:pt x="0" y="583633"/>
                </a:cubicBezTo>
                <a:cubicBezTo>
                  <a:pt x="10257" y="447922"/>
                  <a:pt x="10242" y="354927"/>
                  <a:pt x="0" y="191988"/>
                </a:cubicBezTo>
                <a:close/>
              </a:path>
              <a:path w="3218213" h="1151907" stroke="0" extrusionOk="0">
                <a:moveTo>
                  <a:pt x="0" y="191988"/>
                </a:moveTo>
                <a:cubicBezTo>
                  <a:pt x="-3081" y="90328"/>
                  <a:pt x="92015" y="19142"/>
                  <a:pt x="191988" y="0"/>
                </a:cubicBezTo>
                <a:cubicBezTo>
                  <a:pt x="366756" y="9122"/>
                  <a:pt x="581962" y="17148"/>
                  <a:pt x="758835" y="0"/>
                </a:cubicBezTo>
                <a:cubicBezTo>
                  <a:pt x="935708" y="-17148"/>
                  <a:pt x="1135587" y="27314"/>
                  <a:pt x="1382368" y="0"/>
                </a:cubicBezTo>
                <a:cubicBezTo>
                  <a:pt x="1629149" y="-27314"/>
                  <a:pt x="1807877" y="23960"/>
                  <a:pt x="1920873" y="0"/>
                </a:cubicBezTo>
                <a:cubicBezTo>
                  <a:pt x="2033869" y="-23960"/>
                  <a:pt x="2320791" y="-11607"/>
                  <a:pt x="2431035" y="0"/>
                </a:cubicBezTo>
                <a:cubicBezTo>
                  <a:pt x="2541279" y="11607"/>
                  <a:pt x="2782558" y="19400"/>
                  <a:pt x="3026225" y="0"/>
                </a:cubicBezTo>
                <a:cubicBezTo>
                  <a:pt x="3127004" y="10062"/>
                  <a:pt x="3239147" y="100587"/>
                  <a:pt x="3218213" y="191988"/>
                </a:cubicBezTo>
                <a:cubicBezTo>
                  <a:pt x="3210747" y="331286"/>
                  <a:pt x="3234936" y="413880"/>
                  <a:pt x="3218213" y="575954"/>
                </a:cubicBezTo>
                <a:cubicBezTo>
                  <a:pt x="3201490" y="738028"/>
                  <a:pt x="3205932" y="825993"/>
                  <a:pt x="3218213" y="959919"/>
                </a:cubicBezTo>
                <a:cubicBezTo>
                  <a:pt x="3224160" y="1064668"/>
                  <a:pt x="3137948" y="1144958"/>
                  <a:pt x="3026225" y="1151907"/>
                </a:cubicBezTo>
                <a:cubicBezTo>
                  <a:pt x="2797440" y="1168772"/>
                  <a:pt x="2773373" y="1148205"/>
                  <a:pt x="2544405" y="1151907"/>
                </a:cubicBezTo>
                <a:cubicBezTo>
                  <a:pt x="2315437" y="1155609"/>
                  <a:pt x="2194648" y="1143133"/>
                  <a:pt x="1949215" y="1151907"/>
                </a:cubicBezTo>
                <a:cubicBezTo>
                  <a:pt x="1703782" y="1160682"/>
                  <a:pt x="1599390" y="1175246"/>
                  <a:pt x="1467395" y="1151907"/>
                </a:cubicBezTo>
                <a:cubicBezTo>
                  <a:pt x="1335400" y="1128568"/>
                  <a:pt x="1037499" y="1175202"/>
                  <a:pt x="843863" y="1151907"/>
                </a:cubicBezTo>
                <a:cubicBezTo>
                  <a:pt x="650227" y="1128612"/>
                  <a:pt x="352836" y="1182928"/>
                  <a:pt x="191988" y="1151907"/>
                </a:cubicBezTo>
                <a:cubicBezTo>
                  <a:pt x="84634" y="1154538"/>
                  <a:pt x="-17531" y="1050543"/>
                  <a:pt x="0" y="959919"/>
                </a:cubicBezTo>
                <a:cubicBezTo>
                  <a:pt x="-11589" y="860733"/>
                  <a:pt x="-5969" y="652396"/>
                  <a:pt x="0" y="568274"/>
                </a:cubicBezTo>
                <a:cubicBezTo>
                  <a:pt x="5969" y="484152"/>
                  <a:pt x="-15503" y="363704"/>
                  <a:pt x="0" y="1919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OUTPUT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0E8C551-315B-1740-9545-8C25806844A6}"/>
              </a:ext>
            </a:extLst>
          </p:cNvPr>
          <p:cNvSpPr/>
          <p:nvPr/>
        </p:nvSpPr>
        <p:spPr>
          <a:xfrm>
            <a:off x="10253434" y="5686854"/>
            <a:ext cx="1372509" cy="713945"/>
          </a:xfrm>
          <a:custGeom>
            <a:avLst/>
            <a:gdLst>
              <a:gd name="connsiteX0" fmla="*/ 0 w 3218213"/>
              <a:gd name="connsiteY0" fmla="*/ 191988 h 1151907"/>
              <a:gd name="connsiteX1" fmla="*/ 191988 w 3218213"/>
              <a:gd name="connsiteY1" fmla="*/ 0 h 1151907"/>
              <a:gd name="connsiteX2" fmla="*/ 702151 w 3218213"/>
              <a:gd name="connsiteY2" fmla="*/ 0 h 1151907"/>
              <a:gd name="connsiteX3" fmla="*/ 1325683 w 3218213"/>
              <a:gd name="connsiteY3" fmla="*/ 0 h 1151907"/>
              <a:gd name="connsiteX4" fmla="*/ 1835845 w 3218213"/>
              <a:gd name="connsiteY4" fmla="*/ 0 h 1151907"/>
              <a:gd name="connsiteX5" fmla="*/ 2317666 w 3218213"/>
              <a:gd name="connsiteY5" fmla="*/ 0 h 1151907"/>
              <a:gd name="connsiteX6" fmla="*/ 3026225 w 3218213"/>
              <a:gd name="connsiteY6" fmla="*/ 0 h 1151907"/>
              <a:gd name="connsiteX7" fmla="*/ 3218213 w 3218213"/>
              <a:gd name="connsiteY7" fmla="*/ 191988 h 1151907"/>
              <a:gd name="connsiteX8" fmla="*/ 3218213 w 3218213"/>
              <a:gd name="connsiteY8" fmla="*/ 591312 h 1151907"/>
              <a:gd name="connsiteX9" fmla="*/ 3218213 w 3218213"/>
              <a:gd name="connsiteY9" fmla="*/ 959919 h 1151907"/>
              <a:gd name="connsiteX10" fmla="*/ 3026225 w 3218213"/>
              <a:gd name="connsiteY10" fmla="*/ 1151907 h 1151907"/>
              <a:gd name="connsiteX11" fmla="*/ 2544405 w 3218213"/>
              <a:gd name="connsiteY11" fmla="*/ 1151907 h 1151907"/>
              <a:gd name="connsiteX12" fmla="*/ 1977557 w 3218213"/>
              <a:gd name="connsiteY12" fmla="*/ 1151907 h 1151907"/>
              <a:gd name="connsiteX13" fmla="*/ 1410710 w 3218213"/>
              <a:gd name="connsiteY13" fmla="*/ 1151907 h 1151907"/>
              <a:gd name="connsiteX14" fmla="*/ 787178 w 3218213"/>
              <a:gd name="connsiteY14" fmla="*/ 1151907 h 1151907"/>
              <a:gd name="connsiteX15" fmla="*/ 191988 w 3218213"/>
              <a:gd name="connsiteY15" fmla="*/ 1151907 h 1151907"/>
              <a:gd name="connsiteX16" fmla="*/ 0 w 3218213"/>
              <a:gd name="connsiteY16" fmla="*/ 959919 h 1151907"/>
              <a:gd name="connsiteX17" fmla="*/ 0 w 3218213"/>
              <a:gd name="connsiteY17" fmla="*/ 583633 h 1151907"/>
              <a:gd name="connsiteX18" fmla="*/ 0 w 3218213"/>
              <a:gd name="connsiteY18" fmla="*/ 191988 h 115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8213" h="1151907" fill="none" extrusionOk="0">
                <a:moveTo>
                  <a:pt x="0" y="191988"/>
                </a:moveTo>
                <a:cubicBezTo>
                  <a:pt x="-21602" y="75396"/>
                  <a:pt x="79767" y="-16540"/>
                  <a:pt x="191988" y="0"/>
                </a:cubicBezTo>
                <a:cubicBezTo>
                  <a:pt x="323288" y="21301"/>
                  <a:pt x="470708" y="1947"/>
                  <a:pt x="702151" y="0"/>
                </a:cubicBezTo>
                <a:cubicBezTo>
                  <a:pt x="933594" y="-1947"/>
                  <a:pt x="1021707" y="29974"/>
                  <a:pt x="1325683" y="0"/>
                </a:cubicBezTo>
                <a:cubicBezTo>
                  <a:pt x="1629659" y="-29974"/>
                  <a:pt x="1592507" y="-9876"/>
                  <a:pt x="1835845" y="0"/>
                </a:cubicBezTo>
                <a:cubicBezTo>
                  <a:pt x="2079183" y="9876"/>
                  <a:pt x="2126052" y="-4881"/>
                  <a:pt x="2317666" y="0"/>
                </a:cubicBezTo>
                <a:cubicBezTo>
                  <a:pt x="2509280" y="4881"/>
                  <a:pt x="2812952" y="-21381"/>
                  <a:pt x="3026225" y="0"/>
                </a:cubicBezTo>
                <a:cubicBezTo>
                  <a:pt x="3139385" y="19122"/>
                  <a:pt x="3221933" y="72898"/>
                  <a:pt x="3218213" y="191988"/>
                </a:cubicBezTo>
                <a:cubicBezTo>
                  <a:pt x="3215615" y="371553"/>
                  <a:pt x="3217206" y="430624"/>
                  <a:pt x="3218213" y="591312"/>
                </a:cubicBezTo>
                <a:cubicBezTo>
                  <a:pt x="3219220" y="752000"/>
                  <a:pt x="3202789" y="831319"/>
                  <a:pt x="3218213" y="959919"/>
                </a:cubicBezTo>
                <a:cubicBezTo>
                  <a:pt x="3211596" y="1083117"/>
                  <a:pt x="3134358" y="1149393"/>
                  <a:pt x="3026225" y="1151907"/>
                </a:cubicBezTo>
                <a:cubicBezTo>
                  <a:pt x="2893636" y="1133021"/>
                  <a:pt x="2778441" y="1157520"/>
                  <a:pt x="2544405" y="1151907"/>
                </a:cubicBezTo>
                <a:cubicBezTo>
                  <a:pt x="2310369" y="1146294"/>
                  <a:pt x="2093360" y="1149909"/>
                  <a:pt x="1977557" y="1151907"/>
                </a:cubicBezTo>
                <a:cubicBezTo>
                  <a:pt x="1861754" y="1153905"/>
                  <a:pt x="1592802" y="1166396"/>
                  <a:pt x="1410710" y="1151907"/>
                </a:cubicBezTo>
                <a:cubicBezTo>
                  <a:pt x="1228618" y="1137418"/>
                  <a:pt x="1063083" y="1177841"/>
                  <a:pt x="787178" y="1151907"/>
                </a:cubicBezTo>
                <a:cubicBezTo>
                  <a:pt x="511273" y="1125973"/>
                  <a:pt x="487283" y="1134634"/>
                  <a:pt x="191988" y="1151907"/>
                </a:cubicBezTo>
                <a:cubicBezTo>
                  <a:pt x="86150" y="1143436"/>
                  <a:pt x="-13010" y="1070246"/>
                  <a:pt x="0" y="959919"/>
                </a:cubicBezTo>
                <a:cubicBezTo>
                  <a:pt x="7804" y="834943"/>
                  <a:pt x="-10257" y="719344"/>
                  <a:pt x="0" y="583633"/>
                </a:cubicBezTo>
                <a:cubicBezTo>
                  <a:pt x="10257" y="447922"/>
                  <a:pt x="10242" y="354927"/>
                  <a:pt x="0" y="191988"/>
                </a:cubicBezTo>
                <a:close/>
              </a:path>
              <a:path w="3218213" h="1151907" stroke="0" extrusionOk="0">
                <a:moveTo>
                  <a:pt x="0" y="191988"/>
                </a:moveTo>
                <a:cubicBezTo>
                  <a:pt x="-3081" y="90328"/>
                  <a:pt x="92015" y="19142"/>
                  <a:pt x="191988" y="0"/>
                </a:cubicBezTo>
                <a:cubicBezTo>
                  <a:pt x="366756" y="9122"/>
                  <a:pt x="581962" y="17148"/>
                  <a:pt x="758835" y="0"/>
                </a:cubicBezTo>
                <a:cubicBezTo>
                  <a:pt x="935708" y="-17148"/>
                  <a:pt x="1135587" y="27314"/>
                  <a:pt x="1382368" y="0"/>
                </a:cubicBezTo>
                <a:cubicBezTo>
                  <a:pt x="1629149" y="-27314"/>
                  <a:pt x="1807877" y="23960"/>
                  <a:pt x="1920873" y="0"/>
                </a:cubicBezTo>
                <a:cubicBezTo>
                  <a:pt x="2033869" y="-23960"/>
                  <a:pt x="2320791" y="-11607"/>
                  <a:pt x="2431035" y="0"/>
                </a:cubicBezTo>
                <a:cubicBezTo>
                  <a:pt x="2541279" y="11607"/>
                  <a:pt x="2782558" y="19400"/>
                  <a:pt x="3026225" y="0"/>
                </a:cubicBezTo>
                <a:cubicBezTo>
                  <a:pt x="3127004" y="10062"/>
                  <a:pt x="3239147" y="100587"/>
                  <a:pt x="3218213" y="191988"/>
                </a:cubicBezTo>
                <a:cubicBezTo>
                  <a:pt x="3210747" y="331286"/>
                  <a:pt x="3234936" y="413880"/>
                  <a:pt x="3218213" y="575954"/>
                </a:cubicBezTo>
                <a:cubicBezTo>
                  <a:pt x="3201490" y="738028"/>
                  <a:pt x="3205932" y="825993"/>
                  <a:pt x="3218213" y="959919"/>
                </a:cubicBezTo>
                <a:cubicBezTo>
                  <a:pt x="3224160" y="1064668"/>
                  <a:pt x="3137948" y="1144958"/>
                  <a:pt x="3026225" y="1151907"/>
                </a:cubicBezTo>
                <a:cubicBezTo>
                  <a:pt x="2797440" y="1168772"/>
                  <a:pt x="2773373" y="1148205"/>
                  <a:pt x="2544405" y="1151907"/>
                </a:cubicBezTo>
                <a:cubicBezTo>
                  <a:pt x="2315437" y="1155609"/>
                  <a:pt x="2194648" y="1143133"/>
                  <a:pt x="1949215" y="1151907"/>
                </a:cubicBezTo>
                <a:cubicBezTo>
                  <a:pt x="1703782" y="1160682"/>
                  <a:pt x="1599390" y="1175246"/>
                  <a:pt x="1467395" y="1151907"/>
                </a:cubicBezTo>
                <a:cubicBezTo>
                  <a:pt x="1335400" y="1128568"/>
                  <a:pt x="1037499" y="1175202"/>
                  <a:pt x="843863" y="1151907"/>
                </a:cubicBezTo>
                <a:cubicBezTo>
                  <a:pt x="650227" y="1128612"/>
                  <a:pt x="352836" y="1182928"/>
                  <a:pt x="191988" y="1151907"/>
                </a:cubicBezTo>
                <a:cubicBezTo>
                  <a:pt x="84634" y="1154538"/>
                  <a:pt x="-17531" y="1050543"/>
                  <a:pt x="0" y="959919"/>
                </a:cubicBezTo>
                <a:cubicBezTo>
                  <a:pt x="-11589" y="860733"/>
                  <a:pt x="-5969" y="652396"/>
                  <a:pt x="0" y="568274"/>
                </a:cubicBezTo>
                <a:cubicBezTo>
                  <a:pt x="5969" y="484152"/>
                  <a:pt x="-15503" y="363704"/>
                  <a:pt x="0" y="1919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INFERRED</a:t>
            </a:r>
          </a:p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A5B6C-C914-D146-BB98-CF49C7AC752B}"/>
              </a:ext>
            </a:extLst>
          </p:cNvPr>
          <p:cNvSpPr txBox="1"/>
          <p:nvPr/>
        </p:nvSpPr>
        <p:spPr>
          <a:xfrm>
            <a:off x="796034" y="1271587"/>
            <a:ext cx="4402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anose="020B0004030503030003" pitchFamily="34" charset="77"/>
                <a:ea typeface="+mj-ea"/>
                <a:cs typeface="+mj-cs"/>
                <a:sym typeface="Calibri"/>
              </a:rPr>
              <a:t>TRADITIONAL PROGRAMMING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8623E76-2FD1-494B-8FC7-E773DB42968D}"/>
              </a:ext>
            </a:extLst>
          </p:cNvPr>
          <p:cNvSpPr/>
          <p:nvPr/>
        </p:nvSpPr>
        <p:spPr>
          <a:xfrm>
            <a:off x="2454177" y="1887090"/>
            <a:ext cx="1054685" cy="592210"/>
          </a:xfrm>
          <a:custGeom>
            <a:avLst/>
            <a:gdLst>
              <a:gd name="connsiteX0" fmla="*/ 0 w 3218213"/>
              <a:gd name="connsiteY0" fmla="*/ 191988 h 1151907"/>
              <a:gd name="connsiteX1" fmla="*/ 191988 w 3218213"/>
              <a:gd name="connsiteY1" fmla="*/ 0 h 1151907"/>
              <a:gd name="connsiteX2" fmla="*/ 702151 w 3218213"/>
              <a:gd name="connsiteY2" fmla="*/ 0 h 1151907"/>
              <a:gd name="connsiteX3" fmla="*/ 1325683 w 3218213"/>
              <a:gd name="connsiteY3" fmla="*/ 0 h 1151907"/>
              <a:gd name="connsiteX4" fmla="*/ 1835845 w 3218213"/>
              <a:gd name="connsiteY4" fmla="*/ 0 h 1151907"/>
              <a:gd name="connsiteX5" fmla="*/ 2317666 w 3218213"/>
              <a:gd name="connsiteY5" fmla="*/ 0 h 1151907"/>
              <a:gd name="connsiteX6" fmla="*/ 3026225 w 3218213"/>
              <a:gd name="connsiteY6" fmla="*/ 0 h 1151907"/>
              <a:gd name="connsiteX7" fmla="*/ 3218213 w 3218213"/>
              <a:gd name="connsiteY7" fmla="*/ 191988 h 1151907"/>
              <a:gd name="connsiteX8" fmla="*/ 3218213 w 3218213"/>
              <a:gd name="connsiteY8" fmla="*/ 591312 h 1151907"/>
              <a:gd name="connsiteX9" fmla="*/ 3218213 w 3218213"/>
              <a:gd name="connsiteY9" fmla="*/ 959919 h 1151907"/>
              <a:gd name="connsiteX10" fmla="*/ 3026225 w 3218213"/>
              <a:gd name="connsiteY10" fmla="*/ 1151907 h 1151907"/>
              <a:gd name="connsiteX11" fmla="*/ 2544405 w 3218213"/>
              <a:gd name="connsiteY11" fmla="*/ 1151907 h 1151907"/>
              <a:gd name="connsiteX12" fmla="*/ 1977557 w 3218213"/>
              <a:gd name="connsiteY12" fmla="*/ 1151907 h 1151907"/>
              <a:gd name="connsiteX13" fmla="*/ 1410710 w 3218213"/>
              <a:gd name="connsiteY13" fmla="*/ 1151907 h 1151907"/>
              <a:gd name="connsiteX14" fmla="*/ 787178 w 3218213"/>
              <a:gd name="connsiteY14" fmla="*/ 1151907 h 1151907"/>
              <a:gd name="connsiteX15" fmla="*/ 191988 w 3218213"/>
              <a:gd name="connsiteY15" fmla="*/ 1151907 h 1151907"/>
              <a:gd name="connsiteX16" fmla="*/ 0 w 3218213"/>
              <a:gd name="connsiteY16" fmla="*/ 959919 h 1151907"/>
              <a:gd name="connsiteX17" fmla="*/ 0 w 3218213"/>
              <a:gd name="connsiteY17" fmla="*/ 583633 h 1151907"/>
              <a:gd name="connsiteX18" fmla="*/ 0 w 3218213"/>
              <a:gd name="connsiteY18" fmla="*/ 191988 h 115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8213" h="1151907" fill="none" extrusionOk="0">
                <a:moveTo>
                  <a:pt x="0" y="191988"/>
                </a:moveTo>
                <a:cubicBezTo>
                  <a:pt x="-21602" y="75396"/>
                  <a:pt x="79767" y="-16540"/>
                  <a:pt x="191988" y="0"/>
                </a:cubicBezTo>
                <a:cubicBezTo>
                  <a:pt x="323288" y="21301"/>
                  <a:pt x="470708" y="1947"/>
                  <a:pt x="702151" y="0"/>
                </a:cubicBezTo>
                <a:cubicBezTo>
                  <a:pt x="933594" y="-1947"/>
                  <a:pt x="1021707" y="29974"/>
                  <a:pt x="1325683" y="0"/>
                </a:cubicBezTo>
                <a:cubicBezTo>
                  <a:pt x="1629659" y="-29974"/>
                  <a:pt x="1592507" y="-9876"/>
                  <a:pt x="1835845" y="0"/>
                </a:cubicBezTo>
                <a:cubicBezTo>
                  <a:pt x="2079183" y="9876"/>
                  <a:pt x="2126052" y="-4881"/>
                  <a:pt x="2317666" y="0"/>
                </a:cubicBezTo>
                <a:cubicBezTo>
                  <a:pt x="2509280" y="4881"/>
                  <a:pt x="2812952" y="-21381"/>
                  <a:pt x="3026225" y="0"/>
                </a:cubicBezTo>
                <a:cubicBezTo>
                  <a:pt x="3139385" y="19122"/>
                  <a:pt x="3221933" y="72898"/>
                  <a:pt x="3218213" y="191988"/>
                </a:cubicBezTo>
                <a:cubicBezTo>
                  <a:pt x="3215615" y="371553"/>
                  <a:pt x="3217206" y="430624"/>
                  <a:pt x="3218213" y="591312"/>
                </a:cubicBezTo>
                <a:cubicBezTo>
                  <a:pt x="3219220" y="752000"/>
                  <a:pt x="3202789" y="831319"/>
                  <a:pt x="3218213" y="959919"/>
                </a:cubicBezTo>
                <a:cubicBezTo>
                  <a:pt x="3211596" y="1083117"/>
                  <a:pt x="3134358" y="1149393"/>
                  <a:pt x="3026225" y="1151907"/>
                </a:cubicBezTo>
                <a:cubicBezTo>
                  <a:pt x="2893636" y="1133021"/>
                  <a:pt x="2778441" y="1157520"/>
                  <a:pt x="2544405" y="1151907"/>
                </a:cubicBezTo>
                <a:cubicBezTo>
                  <a:pt x="2310369" y="1146294"/>
                  <a:pt x="2093360" y="1149909"/>
                  <a:pt x="1977557" y="1151907"/>
                </a:cubicBezTo>
                <a:cubicBezTo>
                  <a:pt x="1861754" y="1153905"/>
                  <a:pt x="1592802" y="1166396"/>
                  <a:pt x="1410710" y="1151907"/>
                </a:cubicBezTo>
                <a:cubicBezTo>
                  <a:pt x="1228618" y="1137418"/>
                  <a:pt x="1063083" y="1177841"/>
                  <a:pt x="787178" y="1151907"/>
                </a:cubicBezTo>
                <a:cubicBezTo>
                  <a:pt x="511273" y="1125973"/>
                  <a:pt x="487283" y="1134634"/>
                  <a:pt x="191988" y="1151907"/>
                </a:cubicBezTo>
                <a:cubicBezTo>
                  <a:pt x="86150" y="1143436"/>
                  <a:pt x="-13010" y="1070246"/>
                  <a:pt x="0" y="959919"/>
                </a:cubicBezTo>
                <a:cubicBezTo>
                  <a:pt x="7804" y="834943"/>
                  <a:pt x="-10257" y="719344"/>
                  <a:pt x="0" y="583633"/>
                </a:cubicBezTo>
                <a:cubicBezTo>
                  <a:pt x="10257" y="447922"/>
                  <a:pt x="10242" y="354927"/>
                  <a:pt x="0" y="191988"/>
                </a:cubicBezTo>
                <a:close/>
              </a:path>
              <a:path w="3218213" h="1151907" stroke="0" extrusionOk="0">
                <a:moveTo>
                  <a:pt x="0" y="191988"/>
                </a:moveTo>
                <a:cubicBezTo>
                  <a:pt x="-3081" y="90328"/>
                  <a:pt x="92015" y="19142"/>
                  <a:pt x="191988" y="0"/>
                </a:cubicBezTo>
                <a:cubicBezTo>
                  <a:pt x="366756" y="9122"/>
                  <a:pt x="581962" y="17148"/>
                  <a:pt x="758835" y="0"/>
                </a:cubicBezTo>
                <a:cubicBezTo>
                  <a:pt x="935708" y="-17148"/>
                  <a:pt x="1135587" y="27314"/>
                  <a:pt x="1382368" y="0"/>
                </a:cubicBezTo>
                <a:cubicBezTo>
                  <a:pt x="1629149" y="-27314"/>
                  <a:pt x="1807877" y="23960"/>
                  <a:pt x="1920873" y="0"/>
                </a:cubicBezTo>
                <a:cubicBezTo>
                  <a:pt x="2033869" y="-23960"/>
                  <a:pt x="2320791" y="-11607"/>
                  <a:pt x="2431035" y="0"/>
                </a:cubicBezTo>
                <a:cubicBezTo>
                  <a:pt x="2541279" y="11607"/>
                  <a:pt x="2782558" y="19400"/>
                  <a:pt x="3026225" y="0"/>
                </a:cubicBezTo>
                <a:cubicBezTo>
                  <a:pt x="3127004" y="10062"/>
                  <a:pt x="3239147" y="100587"/>
                  <a:pt x="3218213" y="191988"/>
                </a:cubicBezTo>
                <a:cubicBezTo>
                  <a:pt x="3210747" y="331286"/>
                  <a:pt x="3234936" y="413880"/>
                  <a:pt x="3218213" y="575954"/>
                </a:cubicBezTo>
                <a:cubicBezTo>
                  <a:pt x="3201490" y="738028"/>
                  <a:pt x="3205932" y="825993"/>
                  <a:pt x="3218213" y="959919"/>
                </a:cubicBezTo>
                <a:cubicBezTo>
                  <a:pt x="3224160" y="1064668"/>
                  <a:pt x="3137948" y="1144958"/>
                  <a:pt x="3026225" y="1151907"/>
                </a:cubicBezTo>
                <a:cubicBezTo>
                  <a:pt x="2797440" y="1168772"/>
                  <a:pt x="2773373" y="1148205"/>
                  <a:pt x="2544405" y="1151907"/>
                </a:cubicBezTo>
                <a:cubicBezTo>
                  <a:pt x="2315437" y="1155609"/>
                  <a:pt x="2194648" y="1143133"/>
                  <a:pt x="1949215" y="1151907"/>
                </a:cubicBezTo>
                <a:cubicBezTo>
                  <a:pt x="1703782" y="1160682"/>
                  <a:pt x="1599390" y="1175246"/>
                  <a:pt x="1467395" y="1151907"/>
                </a:cubicBezTo>
                <a:cubicBezTo>
                  <a:pt x="1335400" y="1128568"/>
                  <a:pt x="1037499" y="1175202"/>
                  <a:pt x="843863" y="1151907"/>
                </a:cubicBezTo>
                <a:cubicBezTo>
                  <a:pt x="650227" y="1128612"/>
                  <a:pt x="352836" y="1182928"/>
                  <a:pt x="191988" y="1151907"/>
                </a:cubicBezTo>
                <a:cubicBezTo>
                  <a:pt x="84634" y="1154538"/>
                  <a:pt x="-17531" y="1050543"/>
                  <a:pt x="0" y="959919"/>
                </a:cubicBezTo>
                <a:cubicBezTo>
                  <a:pt x="-11589" y="860733"/>
                  <a:pt x="-5969" y="652396"/>
                  <a:pt x="0" y="568274"/>
                </a:cubicBezTo>
                <a:cubicBezTo>
                  <a:pt x="5969" y="484152"/>
                  <a:pt x="-15503" y="363704"/>
                  <a:pt x="0" y="19198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INPUT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294A07F6-76B4-C14F-B1A4-7463905C8808}"/>
              </a:ext>
            </a:extLst>
          </p:cNvPr>
          <p:cNvSpPr/>
          <p:nvPr/>
        </p:nvSpPr>
        <p:spPr>
          <a:xfrm rot="10800000">
            <a:off x="2774022" y="2552487"/>
            <a:ext cx="459291" cy="642460"/>
          </a:xfrm>
          <a:custGeom>
            <a:avLst/>
            <a:gdLst>
              <a:gd name="connsiteX0" fmla="*/ 0 w 472372"/>
              <a:gd name="connsiteY0" fmla="*/ 250513 h 768676"/>
              <a:gd name="connsiteX1" fmla="*/ 236186 w 472372"/>
              <a:gd name="connsiteY1" fmla="*/ 0 h 768676"/>
              <a:gd name="connsiteX2" fmla="*/ 472372 w 472372"/>
              <a:gd name="connsiteY2" fmla="*/ 250513 h 768676"/>
              <a:gd name="connsiteX3" fmla="*/ 354279 w 472372"/>
              <a:gd name="connsiteY3" fmla="*/ 250513 h 768676"/>
              <a:gd name="connsiteX4" fmla="*/ 354279 w 472372"/>
              <a:gd name="connsiteY4" fmla="*/ 768676 h 768676"/>
              <a:gd name="connsiteX5" fmla="*/ 118093 w 472372"/>
              <a:gd name="connsiteY5" fmla="*/ 768676 h 768676"/>
              <a:gd name="connsiteX6" fmla="*/ 118093 w 472372"/>
              <a:gd name="connsiteY6" fmla="*/ 250513 h 768676"/>
              <a:gd name="connsiteX7" fmla="*/ 0 w 472372"/>
              <a:gd name="connsiteY7" fmla="*/ 250513 h 76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372" h="768676" fill="none" extrusionOk="0">
                <a:moveTo>
                  <a:pt x="0" y="250513"/>
                </a:moveTo>
                <a:cubicBezTo>
                  <a:pt x="74466" y="192998"/>
                  <a:pt x="165434" y="61551"/>
                  <a:pt x="236186" y="0"/>
                </a:cubicBezTo>
                <a:cubicBezTo>
                  <a:pt x="333265" y="83654"/>
                  <a:pt x="365708" y="133071"/>
                  <a:pt x="472372" y="250513"/>
                </a:cubicBezTo>
                <a:cubicBezTo>
                  <a:pt x="430819" y="249880"/>
                  <a:pt x="389273" y="250443"/>
                  <a:pt x="354279" y="250513"/>
                </a:cubicBezTo>
                <a:cubicBezTo>
                  <a:pt x="349110" y="370685"/>
                  <a:pt x="371905" y="611703"/>
                  <a:pt x="354279" y="768676"/>
                </a:cubicBezTo>
                <a:cubicBezTo>
                  <a:pt x="270808" y="761477"/>
                  <a:pt x="200644" y="763845"/>
                  <a:pt x="118093" y="768676"/>
                </a:cubicBezTo>
                <a:cubicBezTo>
                  <a:pt x="127952" y="558052"/>
                  <a:pt x="102392" y="498192"/>
                  <a:pt x="118093" y="250513"/>
                </a:cubicBezTo>
                <a:cubicBezTo>
                  <a:pt x="83077" y="251675"/>
                  <a:pt x="31962" y="255292"/>
                  <a:pt x="0" y="250513"/>
                </a:cubicBezTo>
                <a:close/>
              </a:path>
              <a:path w="472372" h="768676" stroke="0" extrusionOk="0">
                <a:moveTo>
                  <a:pt x="0" y="250513"/>
                </a:moveTo>
                <a:cubicBezTo>
                  <a:pt x="43751" y="192498"/>
                  <a:pt x="185002" y="52434"/>
                  <a:pt x="236186" y="0"/>
                </a:cubicBezTo>
                <a:cubicBezTo>
                  <a:pt x="281365" y="58089"/>
                  <a:pt x="370908" y="124066"/>
                  <a:pt x="472372" y="250513"/>
                </a:cubicBezTo>
                <a:cubicBezTo>
                  <a:pt x="414177" y="253636"/>
                  <a:pt x="387611" y="256283"/>
                  <a:pt x="354279" y="250513"/>
                </a:cubicBezTo>
                <a:cubicBezTo>
                  <a:pt x="348077" y="461243"/>
                  <a:pt x="342314" y="577712"/>
                  <a:pt x="354279" y="768676"/>
                </a:cubicBezTo>
                <a:cubicBezTo>
                  <a:pt x="240991" y="761210"/>
                  <a:pt x="220929" y="778628"/>
                  <a:pt x="118093" y="768676"/>
                </a:cubicBezTo>
                <a:cubicBezTo>
                  <a:pt x="125505" y="590598"/>
                  <a:pt x="126717" y="454052"/>
                  <a:pt x="118093" y="250513"/>
                </a:cubicBezTo>
                <a:cubicBezTo>
                  <a:pt x="70341" y="245057"/>
                  <a:pt x="38491" y="251268"/>
                  <a:pt x="0" y="25051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>
              <a:solidFill>
                <a:schemeClr val="tx1">
                  <a:lumMod val="75000"/>
                  <a:lumOff val="25000"/>
                </a:schemeClr>
              </a:solidFill>
              <a:latin typeface="Karla" panose="020B0004030503030003" pitchFamily="34" charset="77"/>
              <a:sym typeface="Calibri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A3FBF2-736A-344F-AF74-15A662BD491F}"/>
              </a:ext>
            </a:extLst>
          </p:cNvPr>
          <p:cNvSpPr/>
          <p:nvPr/>
        </p:nvSpPr>
        <p:spPr>
          <a:xfrm>
            <a:off x="1732074" y="3227407"/>
            <a:ext cx="2606450" cy="16417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GENERAL </a:t>
            </a:r>
          </a:p>
          <a:p>
            <a:pPr algn="ctr" hangingPunct="0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PROGRAMMING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01CD85C6-95C2-5E41-91E9-74E5E992BFBA}"/>
              </a:ext>
            </a:extLst>
          </p:cNvPr>
          <p:cNvSpPr/>
          <p:nvPr/>
        </p:nvSpPr>
        <p:spPr>
          <a:xfrm rot="10800000">
            <a:off x="2805652" y="4923505"/>
            <a:ext cx="459291" cy="642460"/>
          </a:xfrm>
          <a:custGeom>
            <a:avLst/>
            <a:gdLst>
              <a:gd name="connsiteX0" fmla="*/ 0 w 472372"/>
              <a:gd name="connsiteY0" fmla="*/ 250513 h 768676"/>
              <a:gd name="connsiteX1" fmla="*/ 236186 w 472372"/>
              <a:gd name="connsiteY1" fmla="*/ 0 h 768676"/>
              <a:gd name="connsiteX2" fmla="*/ 472372 w 472372"/>
              <a:gd name="connsiteY2" fmla="*/ 250513 h 768676"/>
              <a:gd name="connsiteX3" fmla="*/ 354279 w 472372"/>
              <a:gd name="connsiteY3" fmla="*/ 250513 h 768676"/>
              <a:gd name="connsiteX4" fmla="*/ 354279 w 472372"/>
              <a:gd name="connsiteY4" fmla="*/ 768676 h 768676"/>
              <a:gd name="connsiteX5" fmla="*/ 118093 w 472372"/>
              <a:gd name="connsiteY5" fmla="*/ 768676 h 768676"/>
              <a:gd name="connsiteX6" fmla="*/ 118093 w 472372"/>
              <a:gd name="connsiteY6" fmla="*/ 250513 h 768676"/>
              <a:gd name="connsiteX7" fmla="*/ 0 w 472372"/>
              <a:gd name="connsiteY7" fmla="*/ 250513 h 76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372" h="768676" fill="none" extrusionOk="0">
                <a:moveTo>
                  <a:pt x="0" y="250513"/>
                </a:moveTo>
                <a:cubicBezTo>
                  <a:pt x="74466" y="192998"/>
                  <a:pt x="165434" y="61551"/>
                  <a:pt x="236186" y="0"/>
                </a:cubicBezTo>
                <a:cubicBezTo>
                  <a:pt x="333265" y="83654"/>
                  <a:pt x="365708" y="133071"/>
                  <a:pt x="472372" y="250513"/>
                </a:cubicBezTo>
                <a:cubicBezTo>
                  <a:pt x="430819" y="249880"/>
                  <a:pt x="389273" y="250443"/>
                  <a:pt x="354279" y="250513"/>
                </a:cubicBezTo>
                <a:cubicBezTo>
                  <a:pt x="349110" y="370685"/>
                  <a:pt x="371905" y="611703"/>
                  <a:pt x="354279" y="768676"/>
                </a:cubicBezTo>
                <a:cubicBezTo>
                  <a:pt x="270808" y="761477"/>
                  <a:pt x="200644" y="763845"/>
                  <a:pt x="118093" y="768676"/>
                </a:cubicBezTo>
                <a:cubicBezTo>
                  <a:pt x="127952" y="558052"/>
                  <a:pt x="102392" y="498192"/>
                  <a:pt x="118093" y="250513"/>
                </a:cubicBezTo>
                <a:cubicBezTo>
                  <a:pt x="83077" y="251675"/>
                  <a:pt x="31962" y="255292"/>
                  <a:pt x="0" y="250513"/>
                </a:cubicBezTo>
                <a:close/>
              </a:path>
              <a:path w="472372" h="768676" stroke="0" extrusionOk="0">
                <a:moveTo>
                  <a:pt x="0" y="250513"/>
                </a:moveTo>
                <a:cubicBezTo>
                  <a:pt x="43751" y="192498"/>
                  <a:pt x="185002" y="52434"/>
                  <a:pt x="236186" y="0"/>
                </a:cubicBezTo>
                <a:cubicBezTo>
                  <a:pt x="281365" y="58089"/>
                  <a:pt x="370908" y="124066"/>
                  <a:pt x="472372" y="250513"/>
                </a:cubicBezTo>
                <a:cubicBezTo>
                  <a:pt x="414177" y="253636"/>
                  <a:pt x="387611" y="256283"/>
                  <a:pt x="354279" y="250513"/>
                </a:cubicBezTo>
                <a:cubicBezTo>
                  <a:pt x="348077" y="461243"/>
                  <a:pt x="342314" y="577712"/>
                  <a:pt x="354279" y="768676"/>
                </a:cubicBezTo>
                <a:cubicBezTo>
                  <a:pt x="240991" y="761210"/>
                  <a:pt x="220929" y="778628"/>
                  <a:pt x="118093" y="768676"/>
                </a:cubicBezTo>
                <a:cubicBezTo>
                  <a:pt x="125505" y="590598"/>
                  <a:pt x="126717" y="454052"/>
                  <a:pt x="118093" y="250513"/>
                </a:cubicBezTo>
                <a:cubicBezTo>
                  <a:pt x="70341" y="245057"/>
                  <a:pt x="38491" y="251268"/>
                  <a:pt x="0" y="25051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>
              <a:solidFill>
                <a:schemeClr val="tx1">
                  <a:lumMod val="75000"/>
                  <a:lumOff val="25000"/>
                </a:schemeClr>
              </a:solidFill>
              <a:latin typeface="Karla" panose="020B0004030503030003" pitchFamily="34" charset="77"/>
              <a:sym typeface="Calibri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82A3652-CF7C-F248-8724-E687C652BAB7}"/>
              </a:ext>
            </a:extLst>
          </p:cNvPr>
          <p:cNvSpPr/>
          <p:nvPr/>
        </p:nvSpPr>
        <p:spPr>
          <a:xfrm>
            <a:off x="8014139" y="5666720"/>
            <a:ext cx="1478842" cy="734080"/>
          </a:xfrm>
          <a:custGeom>
            <a:avLst/>
            <a:gdLst>
              <a:gd name="connsiteX0" fmla="*/ 0 w 3218213"/>
              <a:gd name="connsiteY0" fmla="*/ 191988 h 1151907"/>
              <a:gd name="connsiteX1" fmla="*/ 191988 w 3218213"/>
              <a:gd name="connsiteY1" fmla="*/ 0 h 1151907"/>
              <a:gd name="connsiteX2" fmla="*/ 702151 w 3218213"/>
              <a:gd name="connsiteY2" fmla="*/ 0 h 1151907"/>
              <a:gd name="connsiteX3" fmla="*/ 1325683 w 3218213"/>
              <a:gd name="connsiteY3" fmla="*/ 0 h 1151907"/>
              <a:gd name="connsiteX4" fmla="*/ 1835845 w 3218213"/>
              <a:gd name="connsiteY4" fmla="*/ 0 h 1151907"/>
              <a:gd name="connsiteX5" fmla="*/ 2317666 w 3218213"/>
              <a:gd name="connsiteY5" fmla="*/ 0 h 1151907"/>
              <a:gd name="connsiteX6" fmla="*/ 3026225 w 3218213"/>
              <a:gd name="connsiteY6" fmla="*/ 0 h 1151907"/>
              <a:gd name="connsiteX7" fmla="*/ 3218213 w 3218213"/>
              <a:gd name="connsiteY7" fmla="*/ 191988 h 1151907"/>
              <a:gd name="connsiteX8" fmla="*/ 3218213 w 3218213"/>
              <a:gd name="connsiteY8" fmla="*/ 591312 h 1151907"/>
              <a:gd name="connsiteX9" fmla="*/ 3218213 w 3218213"/>
              <a:gd name="connsiteY9" fmla="*/ 959919 h 1151907"/>
              <a:gd name="connsiteX10" fmla="*/ 3026225 w 3218213"/>
              <a:gd name="connsiteY10" fmla="*/ 1151907 h 1151907"/>
              <a:gd name="connsiteX11" fmla="*/ 2544405 w 3218213"/>
              <a:gd name="connsiteY11" fmla="*/ 1151907 h 1151907"/>
              <a:gd name="connsiteX12" fmla="*/ 1977557 w 3218213"/>
              <a:gd name="connsiteY12" fmla="*/ 1151907 h 1151907"/>
              <a:gd name="connsiteX13" fmla="*/ 1410710 w 3218213"/>
              <a:gd name="connsiteY13" fmla="*/ 1151907 h 1151907"/>
              <a:gd name="connsiteX14" fmla="*/ 787178 w 3218213"/>
              <a:gd name="connsiteY14" fmla="*/ 1151907 h 1151907"/>
              <a:gd name="connsiteX15" fmla="*/ 191988 w 3218213"/>
              <a:gd name="connsiteY15" fmla="*/ 1151907 h 1151907"/>
              <a:gd name="connsiteX16" fmla="*/ 0 w 3218213"/>
              <a:gd name="connsiteY16" fmla="*/ 959919 h 1151907"/>
              <a:gd name="connsiteX17" fmla="*/ 0 w 3218213"/>
              <a:gd name="connsiteY17" fmla="*/ 583633 h 1151907"/>
              <a:gd name="connsiteX18" fmla="*/ 0 w 3218213"/>
              <a:gd name="connsiteY18" fmla="*/ 191988 h 115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8213" h="1151907" fill="none" extrusionOk="0">
                <a:moveTo>
                  <a:pt x="0" y="191988"/>
                </a:moveTo>
                <a:cubicBezTo>
                  <a:pt x="-21602" y="75396"/>
                  <a:pt x="79767" y="-16540"/>
                  <a:pt x="191988" y="0"/>
                </a:cubicBezTo>
                <a:cubicBezTo>
                  <a:pt x="323288" y="21301"/>
                  <a:pt x="470708" y="1947"/>
                  <a:pt x="702151" y="0"/>
                </a:cubicBezTo>
                <a:cubicBezTo>
                  <a:pt x="933594" y="-1947"/>
                  <a:pt x="1021707" y="29974"/>
                  <a:pt x="1325683" y="0"/>
                </a:cubicBezTo>
                <a:cubicBezTo>
                  <a:pt x="1629659" y="-29974"/>
                  <a:pt x="1592507" y="-9876"/>
                  <a:pt x="1835845" y="0"/>
                </a:cubicBezTo>
                <a:cubicBezTo>
                  <a:pt x="2079183" y="9876"/>
                  <a:pt x="2126052" y="-4881"/>
                  <a:pt x="2317666" y="0"/>
                </a:cubicBezTo>
                <a:cubicBezTo>
                  <a:pt x="2509280" y="4881"/>
                  <a:pt x="2812952" y="-21381"/>
                  <a:pt x="3026225" y="0"/>
                </a:cubicBezTo>
                <a:cubicBezTo>
                  <a:pt x="3139385" y="19122"/>
                  <a:pt x="3221933" y="72898"/>
                  <a:pt x="3218213" y="191988"/>
                </a:cubicBezTo>
                <a:cubicBezTo>
                  <a:pt x="3215615" y="371553"/>
                  <a:pt x="3217206" y="430624"/>
                  <a:pt x="3218213" y="591312"/>
                </a:cubicBezTo>
                <a:cubicBezTo>
                  <a:pt x="3219220" y="752000"/>
                  <a:pt x="3202789" y="831319"/>
                  <a:pt x="3218213" y="959919"/>
                </a:cubicBezTo>
                <a:cubicBezTo>
                  <a:pt x="3211596" y="1083117"/>
                  <a:pt x="3134358" y="1149393"/>
                  <a:pt x="3026225" y="1151907"/>
                </a:cubicBezTo>
                <a:cubicBezTo>
                  <a:pt x="2893636" y="1133021"/>
                  <a:pt x="2778441" y="1157520"/>
                  <a:pt x="2544405" y="1151907"/>
                </a:cubicBezTo>
                <a:cubicBezTo>
                  <a:pt x="2310369" y="1146294"/>
                  <a:pt x="2093360" y="1149909"/>
                  <a:pt x="1977557" y="1151907"/>
                </a:cubicBezTo>
                <a:cubicBezTo>
                  <a:pt x="1861754" y="1153905"/>
                  <a:pt x="1592802" y="1166396"/>
                  <a:pt x="1410710" y="1151907"/>
                </a:cubicBezTo>
                <a:cubicBezTo>
                  <a:pt x="1228618" y="1137418"/>
                  <a:pt x="1063083" y="1177841"/>
                  <a:pt x="787178" y="1151907"/>
                </a:cubicBezTo>
                <a:cubicBezTo>
                  <a:pt x="511273" y="1125973"/>
                  <a:pt x="487283" y="1134634"/>
                  <a:pt x="191988" y="1151907"/>
                </a:cubicBezTo>
                <a:cubicBezTo>
                  <a:pt x="86150" y="1143436"/>
                  <a:pt x="-13010" y="1070246"/>
                  <a:pt x="0" y="959919"/>
                </a:cubicBezTo>
                <a:cubicBezTo>
                  <a:pt x="7804" y="834943"/>
                  <a:pt x="-10257" y="719344"/>
                  <a:pt x="0" y="583633"/>
                </a:cubicBezTo>
                <a:cubicBezTo>
                  <a:pt x="10257" y="447922"/>
                  <a:pt x="10242" y="354927"/>
                  <a:pt x="0" y="191988"/>
                </a:cubicBezTo>
                <a:close/>
              </a:path>
              <a:path w="3218213" h="1151907" stroke="0" extrusionOk="0">
                <a:moveTo>
                  <a:pt x="0" y="191988"/>
                </a:moveTo>
                <a:cubicBezTo>
                  <a:pt x="-3081" y="90328"/>
                  <a:pt x="92015" y="19142"/>
                  <a:pt x="191988" y="0"/>
                </a:cubicBezTo>
                <a:cubicBezTo>
                  <a:pt x="366756" y="9122"/>
                  <a:pt x="581962" y="17148"/>
                  <a:pt x="758835" y="0"/>
                </a:cubicBezTo>
                <a:cubicBezTo>
                  <a:pt x="935708" y="-17148"/>
                  <a:pt x="1135587" y="27314"/>
                  <a:pt x="1382368" y="0"/>
                </a:cubicBezTo>
                <a:cubicBezTo>
                  <a:pt x="1629149" y="-27314"/>
                  <a:pt x="1807877" y="23960"/>
                  <a:pt x="1920873" y="0"/>
                </a:cubicBezTo>
                <a:cubicBezTo>
                  <a:pt x="2033869" y="-23960"/>
                  <a:pt x="2320791" y="-11607"/>
                  <a:pt x="2431035" y="0"/>
                </a:cubicBezTo>
                <a:cubicBezTo>
                  <a:pt x="2541279" y="11607"/>
                  <a:pt x="2782558" y="19400"/>
                  <a:pt x="3026225" y="0"/>
                </a:cubicBezTo>
                <a:cubicBezTo>
                  <a:pt x="3127004" y="10062"/>
                  <a:pt x="3239147" y="100587"/>
                  <a:pt x="3218213" y="191988"/>
                </a:cubicBezTo>
                <a:cubicBezTo>
                  <a:pt x="3210747" y="331286"/>
                  <a:pt x="3234936" y="413880"/>
                  <a:pt x="3218213" y="575954"/>
                </a:cubicBezTo>
                <a:cubicBezTo>
                  <a:pt x="3201490" y="738028"/>
                  <a:pt x="3205932" y="825993"/>
                  <a:pt x="3218213" y="959919"/>
                </a:cubicBezTo>
                <a:cubicBezTo>
                  <a:pt x="3224160" y="1064668"/>
                  <a:pt x="3137948" y="1144958"/>
                  <a:pt x="3026225" y="1151907"/>
                </a:cubicBezTo>
                <a:cubicBezTo>
                  <a:pt x="2797440" y="1168772"/>
                  <a:pt x="2773373" y="1148205"/>
                  <a:pt x="2544405" y="1151907"/>
                </a:cubicBezTo>
                <a:cubicBezTo>
                  <a:pt x="2315437" y="1155609"/>
                  <a:pt x="2194648" y="1143133"/>
                  <a:pt x="1949215" y="1151907"/>
                </a:cubicBezTo>
                <a:cubicBezTo>
                  <a:pt x="1703782" y="1160682"/>
                  <a:pt x="1599390" y="1175246"/>
                  <a:pt x="1467395" y="1151907"/>
                </a:cubicBezTo>
                <a:cubicBezTo>
                  <a:pt x="1335400" y="1128568"/>
                  <a:pt x="1037499" y="1175202"/>
                  <a:pt x="843863" y="1151907"/>
                </a:cubicBezTo>
                <a:cubicBezTo>
                  <a:pt x="650227" y="1128612"/>
                  <a:pt x="352836" y="1182928"/>
                  <a:pt x="191988" y="1151907"/>
                </a:cubicBezTo>
                <a:cubicBezTo>
                  <a:pt x="84634" y="1154538"/>
                  <a:pt x="-17531" y="1050543"/>
                  <a:pt x="0" y="959919"/>
                </a:cubicBezTo>
                <a:cubicBezTo>
                  <a:pt x="-11589" y="860733"/>
                  <a:pt x="-5969" y="652396"/>
                  <a:pt x="0" y="568274"/>
                </a:cubicBezTo>
                <a:cubicBezTo>
                  <a:pt x="5969" y="484152"/>
                  <a:pt x="-15503" y="363704"/>
                  <a:pt x="0" y="1919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LEARNED PROGRAM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C5DD2CF-3449-DF47-9A39-310AA6908DB0}"/>
              </a:ext>
            </a:extLst>
          </p:cNvPr>
          <p:cNvSpPr/>
          <p:nvPr/>
        </p:nvSpPr>
        <p:spPr>
          <a:xfrm>
            <a:off x="7553528" y="1855065"/>
            <a:ext cx="1054685" cy="592210"/>
          </a:xfrm>
          <a:custGeom>
            <a:avLst/>
            <a:gdLst>
              <a:gd name="connsiteX0" fmla="*/ 0 w 3218213"/>
              <a:gd name="connsiteY0" fmla="*/ 191988 h 1151907"/>
              <a:gd name="connsiteX1" fmla="*/ 191988 w 3218213"/>
              <a:gd name="connsiteY1" fmla="*/ 0 h 1151907"/>
              <a:gd name="connsiteX2" fmla="*/ 702151 w 3218213"/>
              <a:gd name="connsiteY2" fmla="*/ 0 h 1151907"/>
              <a:gd name="connsiteX3" fmla="*/ 1325683 w 3218213"/>
              <a:gd name="connsiteY3" fmla="*/ 0 h 1151907"/>
              <a:gd name="connsiteX4" fmla="*/ 1835845 w 3218213"/>
              <a:gd name="connsiteY4" fmla="*/ 0 h 1151907"/>
              <a:gd name="connsiteX5" fmla="*/ 2317666 w 3218213"/>
              <a:gd name="connsiteY5" fmla="*/ 0 h 1151907"/>
              <a:gd name="connsiteX6" fmla="*/ 3026225 w 3218213"/>
              <a:gd name="connsiteY6" fmla="*/ 0 h 1151907"/>
              <a:gd name="connsiteX7" fmla="*/ 3218213 w 3218213"/>
              <a:gd name="connsiteY7" fmla="*/ 191988 h 1151907"/>
              <a:gd name="connsiteX8" fmla="*/ 3218213 w 3218213"/>
              <a:gd name="connsiteY8" fmla="*/ 591312 h 1151907"/>
              <a:gd name="connsiteX9" fmla="*/ 3218213 w 3218213"/>
              <a:gd name="connsiteY9" fmla="*/ 959919 h 1151907"/>
              <a:gd name="connsiteX10" fmla="*/ 3026225 w 3218213"/>
              <a:gd name="connsiteY10" fmla="*/ 1151907 h 1151907"/>
              <a:gd name="connsiteX11" fmla="*/ 2544405 w 3218213"/>
              <a:gd name="connsiteY11" fmla="*/ 1151907 h 1151907"/>
              <a:gd name="connsiteX12" fmla="*/ 1977557 w 3218213"/>
              <a:gd name="connsiteY12" fmla="*/ 1151907 h 1151907"/>
              <a:gd name="connsiteX13" fmla="*/ 1410710 w 3218213"/>
              <a:gd name="connsiteY13" fmla="*/ 1151907 h 1151907"/>
              <a:gd name="connsiteX14" fmla="*/ 787178 w 3218213"/>
              <a:gd name="connsiteY14" fmla="*/ 1151907 h 1151907"/>
              <a:gd name="connsiteX15" fmla="*/ 191988 w 3218213"/>
              <a:gd name="connsiteY15" fmla="*/ 1151907 h 1151907"/>
              <a:gd name="connsiteX16" fmla="*/ 0 w 3218213"/>
              <a:gd name="connsiteY16" fmla="*/ 959919 h 1151907"/>
              <a:gd name="connsiteX17" fmla="*/ 0 w 3218213"/>
              <a:gd name="connsiteY17" fmla="*/ 583633 h 1151907"/>
              <a:gd name="connsiteX18" fmla="*/ 0 w 3218213"/>
              <a:gd name="connsiteY18" fmla="*/ 191988 h 115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8213" h="1151907" fill="none" extrusionOk="0">
                <a:moveTo>
                  <a:pt x="0" y="191988"/>
                </a:moveTo>
                <a:cubicBezTo>
                  <a:pt x="-21602" y="75396"/>
                  <a:pt x="79767" y="-16540"/>
                  <a:pt x="191988" y="0"/>
                </a:cubicBezTo>
                <a:cubicBezTo>
                  <a:pt x="323288" y="21301"/>
                  <a:pt x="470708" y="1947"/>
                  <a:pt x="702151" y="0"/>
                </a:cubicBezTo>
                <a:cubicBezTo>
                  <a:pt x="933594" y="-1947"/>
                  <a:pt x="1021707" y="29974"/>
                  <a:pt x="1325683" y="0"/>
                </a:cubicBezTo>
                <a:cubicBezTo>
                  <a:pt x="1629659" y="-29974"/>
                  <a:pt x="1592507" y="-9876"/>
                  <a:pt x="1835845" y="0"/>
                </a:cubicBezTo>
                <a:cubicBezTo>
                  <a:pt x="2079183" y="9876"/>
                  <a:pt x="2126052" y="-4881"/>
                  <a:pt x="2317666" y="0"/>
                </a:cubicBezTo>
                <a:cubicBezTo>
                  <a:pt x="2509280" y="4881"/>
                  <a:pt x="2812952" y="-21381"/>
                  <a:pt x="3026225" y="0"/>
                </a:cubicBezTo>
                <a:cubicBezTo>
                  <a:pt x="3139385" y="19122"/>
                  <a:pt x="3221933" y="72898"/>
                  <a:pt x="3218213" y="191988"/>
                </a:cubicBezTo>
                <a:cubicBezTo>
                  <a:pt x="3215615" y="371553"/>
                  <a:pt x="3217206" y="430624"/>
                  <a:pt x="3218213" y="591312"/>
                </a:cubicBezTo>
                <a:cubicBezTo>
                  <a:pt x="3219220" y="752000"/>
                  <a:pt x="3202789" y="831319"/>
                  <a:pt x="3218213" y="959919"/>
                </a:cubicBezTo>
                <a:cubicBezTo>
                  <a:pt x="3211596" y="1083117"/>
                  <a:pt x="3134358" y="1149393"/>
                  <a:pt x="3026225" y="1151907"/>
                </a:cubicBezTo>
                <a:cubicBezTo>
                  <a:pt x="2893636" y="1133021"/>
                  <a:pt x="2778441" y="1157520"/>
                  <a:pt x="2544405" y="1151907"/>
                </a:cubicBezTo>
                <a:cubicBezTo>
                  <a:pt x="2310369" y="1146294"/>
                  <a:pt x="2093360" y="1149909"/>
                  <a:pt x="1977557" y="1151907"/>
                </a:cubicBezTo>
                <a:cubicBezTo>
                  <a:pt x="1861754" y="1153905"/>
                  <a:pt x="1592802" y="1166396"/>
                  <a:pt x="1410710" y="1151907"/>
                </a:cubicBezTo>
                <a:cubicBezTo>
                  <a:pt x="1228618" y="1137418"/>
                  <a:pt x="1063083" y="1177841"/>
                  <a:pt x="787178" y="1151907"/>
                </a:cubicBezTo>
                <a:cubicBezTo>
                  <a:pt x="511273" y="1125973"/>
                  <a:pt x="487283" y="1134634"/>
                  <a:pt x="191988" y="1151907"/>
                </a:cubicBezTo>
                <a:cubicBezTo>
                  <a:pt x="86150" y="1143436"/>
                  <a:pt x="-13010" y="1070246"/>
                  <a:pt x="0" y="959919"/>
                </a:cubicBezTo>
                <a:cubicBezTo>
                  <a:pt x="7804" y="834943"/>
                  <a:pt x="-10257" y="719344"/>
                  <a:pt x="0" y="583633"/>
                </a:cubicBezTo>
                <a:cubicBezTo>
                  <a:pt x="10257" y="447922"/>
                  <a:pt x="10242" y="354927"/>
                  <a:pt x="0" y="191988"/>
                </a:cubicBezTo>
                <a:close/>
              </a:path>
              <a:path w="3218213" h="1151907" stroke="0" extrusionOk="0">
                <a:moveTo>
                  <a:pt x="0" y="191988"/>
                </a:moveTo>
                <a:cubicBezTo>
                  <a:pt x="-3081" y="90328"/>
                  <a:pt x="92015" y="19142"/>
                  <a:pt x="191988" y="0"/>
                </a:cubicBezTo>
                <a:cubicBezTo>
                  <a:pt x="366756" y="9122"/>
                  <a:pt x="581962" y="17148"/>
                  <a:pt x="758835" y="0"/>
                </a:cubicBezTo>
                <a:cubicBezTo>
                  <a:pt x="935708" y="-17148"/>
                  <a:pt x="1135587" y="27314"/>
                  <a:pt x="1382368" y="0"/>
                </a:cubicBezTo>
                <a:cubicBezTo>
                  <a:pt x="1629149" y="-27314"/>
                  <a:pt x="1807877" y="23960"/>
                  <a:pt x="1920873" y="0"/>
                </a:cubicBezTo>
                <a:cubicBezTo>
                  <a:pt x="2033869" y="-23960"/>
                  <a:pt x="2320791" y="-11607"/>
                  <a:pt x="2431035" y="0"/>
                </a:cubicBezTo>
                <a:cubicBezTo>
                  <a:pt x="2541279" y="11607"/>
                  <a:pt x="2782558" y="19400"/>
                  <a:pt x="3026225" y="0"/>
                </a:cubicBezTo>
                <a:cubicBezTo>
                  <a:pt x="3127004" y="10062"/>
                  <a:pt x="3239147" y="100587"/>
                  <a:pt x="3218213" y="191988"/>
                </a:cubicBezTo>
                <a:cubicBezTo>
                  <a:pt x="3210747" y="331286"/>
                  <a:pt x="3234936" y="413880"/>
                  <a:pt x="3218213" y="575954"/>
                </a:cubicBezTo>
                <a:cubicBezTo>
                  <a:pt x="3201490" y="738028"/>
                  <a:pt x="3205932" y="825993"/>
                  <a:pt x="3218213" y="959919"/>
                </a:cubicBezTo>
                <a:cubicBezTo>
                  <a:pt x="3224160" y="1064668"/>
                  <a:pt x="3137948" y="1144958"/>
                  <a:pt x="3026225" y="1151907"/>
                </a:cubicBezTo>
                <a:cubicBezTo>
                  <a:pt x="2797440" y="1168772"/>
                  <a:pt x="2773373" y="1148205"/>
                  <a:pt x="2544405" y="1151907"/>
                </a:cubicBezTo>
                <a:cubicBezTo>
                  <a:pt x="2315437" y="1155609"/>
                  <a:pt x="2194648" y="1143133"/>
                  <a:pt x="1949215" y="1151907"/>
                </a:cubicBezTo>
                <a:cubicBezTo>
                  <a:pt x="1703782" y="1160682"/>
                  <a:pt x="1599390" y="1175246"/>
                  <a:pt x="1467395" y="1151907"/>
                </a:cubicBezTo>
                <a:cubicBezTo>
                  <a:pt x="1335400" y="1128568"/>
                  <a:pt x="1037499" y="1175202"/>
                  <a:pt x="843863" y="1151907"/>
                </a:cubicBezTo>
                <a:cubicBezTo>
                  <a:pt x="650227" y="1128612"/>
                  <a:pt x="352836" y="1182928"/>
                  <a:pt x="191988" y="1151907"/>
                </a:cubicBezTo>
                <a:cubicBezTo>
                  <a:pt x="84634" y="1154538"/>
                  <a:pt x="-17531" y="1050543"/>
                  <a:pt x="0" y="959919"/>
                </a:cubicBezTo>
                <a:cubicBezTo>
                  <a:pt x="-11589" y="860733"/>
                  <a:pt x="-5969" y="652396"/>
                  <a:pt x="0" y="568274"/>
                </a:cubicBezTo>
                <a:cubicBezTo>
                  <a:pt x="5969" y="484152"/>
                  <a:pt x="-15503" y="363704"/>
                  <a:pt x="0" y="19198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INPUT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DDA6851C-9716-AA4C-B8F0-09C9A1C61CB9}"/>
              </a:ext>
            </a:extLst>
          </p:cNvPr>
          <p:cNvSpPr/>
          <p:nvPr/>
        </p:nvSpPr>
        <p:spPr>
          <a:xfrm rot="10800000">
            <a:off x="7873371" y="2577611"/>
            <a:ext cx="459291" cy="642460"/>
          </a:xfrm>
          <a:custGeom>
            <a:avLst/>
            <a:gdLst>
              <a:gd name="connsiteX0" fmla="*/ 0 w 472372"/>
              <a:gd name="connsiteY0" fmla="*/ 250513 h 768676"/>
              <a:gd name="connsiteX1" fmla="*/ 236186 w 472372"/>
              <a:gd name="connsiteY1" fmla="*/ 0 h 768676"/>
              <a:gd name="connsiteX2" fmla="*/ 472372 w 472372"/>
              <a:gd name="connsiteY2" fmla="*/ 250513 h 768676"/>
              <a:gd name="connsiteX3" fmla="*/ 354279 w 472372"/>
              <a:gd name="connsiteY3" fmla="*/ 250513 h 768676"/>
              <a:gd name="connsiteX4" fmla="*/ 354279 w 472372"/>
              <a:gd name="connsiteY4" fmla="*/ 768676 h 768676"/>
              <a:gd name="connsiteX5" fmla="*/ 118093 w 472372"/>
              <a:gd name="connsiteY5" fmla="*/ 768676 h 768676"/>
              <a:gd name="connsiteX6" fmla="*/ 118093 w 472372"/>
              <a:gd name="connsiteY6" fmla="*/ 250513 h 768676"/>
              <a:gd name="connsiteX7" fmla="*/ 0 w 472372"/>
              <a:gd name="connsiteY7" fmla="*/ 250513 h 76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372" h="768676" fill="none" extrusionOk="0">
                <a:moveTo>
                  <a:pt x="0" y="250513"/>
                </a:moveTo>
                <a:cubicBezTo>
                  <a:pt x="74466" y="192998"/>
                  <a:pt x="165434" y="61551"/>
                  <a:pt x="236186" y="0"/>
                </a:cubicBezTo>
                <a:cubicBezTo>
                  <a:pt x="333265" y="83654"/>
                  <a:pt x="365708" y="133071"/>
                  <a:pt x="472372" y="250513"/>
                </a:cubicBezTo>
                <a:cubicBezTo>
                  <a:pt x="430819" y="249880"/>
                  <a:pt x="389273" y="250443"/>
                  <a:pt x="354279" y="250513"/>
                </a:cubicBezTo>
                <a:cubicBezTo>
                  <a:pt x="349110" y="370685"/>
                  <a:pt x="371905" y="611703"/>
                  <a:pt x="354279" y="768676"/>
                </a:cubicBezTo>
                <a:cubicBezTo>
                  <a:pt x="270808" y="761477"/>
                  <a:pt x="200644" y="763845"/>
                  <a:pt x="118093" y="768676"/>
                </a:cubicBezTo>
                <a:cubicBezTo>
                  <a:pt x="127952" y="558052"/>
                  <a:pt x="102392" y="498192"/>
                  <a:pt x="118093" y="250513"/>
                </a:cubicBezTo>
                <a:cubicBezTo>
                  <a:pt x="83077" y="251675"/>
                  <a:pt x="31962" y="255292"/>
                  <a:pt x="0" y="250513"/>
                </a:cubicBezTo>
                <a:close/>
              </a:path>
              <a:path w="472372" h="768676" stroke="0" extrusionOk="0">
                <a:moveTo>
                  <a:pt x="0" y="250513"/>
                </a:moveTo>
                <a:cubicBezTo>
                  <a:pt x="43751" y="192498"/>
                  <a:pt x="185002" y="52434"/>
                  <a:pt x="236186" y="0"/>
                </a:cubicBezTo>
                <a:cubicBezTo>
                  <a:pt x="281365" y="58089"/>
                  <a:pt x="370908" y="124066"/>
                  <a:pt x="472372" y="250513"/>
                </a:cubicBezTo>
                <a:cubicBezTo>
                  <a:pt x="414177" y="253636"/>
                  <a:pt x="387611" y="256283"/>
                  <a:pt x="354279" y="250513"/>
                </a:cubicBezTo>
                <a:cubicBezTo>
                  <a:pt x="348077" y="461243"/>
                  <a:pt x="342314" y="577712"/>
                  <a:pt x="354279" y="768676"/>
                </a:cubicBezTo>
                <a:cubicBezTo>
                  <a:pt x="240991" y="761210"/>
                  <a:pt x="220929" y="778628"/>
                  <a:pt x="118093" y="768676"/>
                </a:cubicBezTo>
                <a:cubicBezTo>
                  <a:pt x="125505" y="590598"/>
                  <a:pt x="126717" y="454052"/>
                  <a:pt x="118093" y="250513"/>
                </a:cubicBezTo>
                <a:cubicBezTo>
                  <a:pt x="70341" y="245057"/>
                  <a:pt x="38491" y="251268"/>
                  <a:pt x="0" y="25051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>
              <a:solidFill>
                <a:schemeClr val="tx1">
                  <a:lumMod val="75000"/>
                  <a:lumOff val="25000"/>
                </a:schemeClr>
              </a:solidFill>
              <a:latin typeface="Karla" panose="020B0004030503030003" pitchFamily="34" charset="77"/>
              <a:sym typeface="Calibri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B943EE2-2EAC-B245-884C-0A1325BCD147}"/>
              </a:ext>
            </a:extLst>
          </p:cNvPr>
          <p:cNvSpPr/>
          <p:nvPr/>
        </p:nvSpPr>
        <p:spPr>
          <a:xfrm>
            <a:off x="7441038" y="3252531"/>
            <a:ext cx="2606450" cy="16417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MACHINE </a:t>
            </a:r>
          </a:p>
          <a:p>
            <a:pPr algn="ctr" hangingPunct="0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LEARNING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CF617E3-EA7E-D44D-BAD9-FCFB9949DA15}"/>
              </a:ext>
            </a:extLst>
          </p:cNvPr>
          <p:cNvSpPr/>
          <p:nvPr/>
        </p:nvSpPr>
        <p:spPr>
          <a:xfrm rot="10800000">
            <a:off x="9168187" y="2594748"/>
            <a:ext cx="459291" cy="642460"/>
          </a:xfrm>
          <a:custGeom>
            <a:avLst/>
            <a:gdLst>
              <a:gd name="connsiteX0" fmla="*/ 0 w 472372"/>
              <a:gd name="connsiteY0" fmla="*/ 250513 h 768676"/>
              <a:gd name="connsiteX1" fmla="*/ 236186 w 472372"/>
              <a:gd name="connsiteY1" fmla="*/ 0 h 768676"/>
              <a:gd name="connsiteX2" fmla="*/ 472372 w 472372"/>
              <a:gd name="connsiteY2" fmla="*/ 250513 h 768676"/>
              <a:gd name="connsiteX3" fmla="*/ 354279 w 472372"/>
              <a:gd name="connsiteY3" fmla="*/ 250513 h 768676"/>
              <a:gd name="connsiteX4" fmla="*/ 354279 w 472372"/>
              <a:gd name="connsiteY4" fmla="*/ 768676 h 768676"/>
              <a:gd name="connsiteX5" fmla="*/ 118093 w 472372"/>
              <a:gd name="connsiteY5" fmla="*/ 768676 h 768676"/>
              <a:gd name="connsiteX6" fmla="*/ 118093 w 472372"/>
              <a:gd name="connsiteY6" fmla="*/ 250513 h 768676"/>
              <a:gd name="connsiteX7" fmla="*/ 0 w 472372"/>
              <a:gd name="connsiteY7" fmla="*/ 250513 h 76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372" h="768676" fill="none" extrusionOk="0">
                <a:moveTo>
                  <a:pt x="0" y="250513"/>
                </a:moveTo>
                <a:cubicBezTo>
                  <a:pt x="74466" y="192998"/>
                  <a:pt x="165434" y="61551"/>
                  <a:pt x="236186" y="0"/>
                </a:cubicBezTo>
                <a:cubicBezTo>
                  <a:pt x="333265" y="83654"/>
                  <a:pt x="365708" y="133071"/>
                  <a:pt x="472372" y="250513"/>
                </a:cubicBezTo>
                <a:cubicBezTo>
                  <a:pt x="430819" y="249880"/>
                  <a:pt x="389273" y="250443"/>
                  <a:pt x="354279" y="250513"/>
                </a:cubicBezTo>
                <a:cubicBezTo>
                  <a:pt x="349110" y="370685"/>
                  <a:pt x="371905" y="611703"/>
                  <a:pt x="354279" y="768676"/>
                </a:cubicBezTo>
                <a:cubicBezTo>
                  <a:pt x="270808" y="761477"/>
                  <a:pt x="200644" y="763845"/>
                  <a:pt x="118093" y="768676"/>
                </a:cubicBezTo>
                <a:cubicBezTo>
                  <a:pt x="127952" y="558052"/>
                  <a:pt x="102392" y="498192"/>
                  <a:pt x="118093" y="250513"/>
                </a:cubicBezTo>
                <a:cubicBezTo>
                  <a:pt x="83077" y="251675"/>
                  <a:pt x="31962" y="255292"/>
                  <a:pt x="0" y="250513"/>
                </a:cubicBezTo>
                <a:close/>
              </a:path>
              <a:path w="472372" h="768676" stroke="0" extrusionOk="0">
                <a:moveTo>
                  <a:pt x="0" y="250513"/>
                </a:moveTo>
                <a:cubicBezTo>
                  <a:pt x="43751" y="192498"/>
                  <a:pt x="185002" y="52434"/>
                  <a:pt x="236186" y="0"/>
                </a:cubicBezTo>
                <a:cubicBezTo>
                  <a:pt x="281365" y="58089"/>
                  <a:pt x="370908" y="124066"/>
                  <a:pt x="472372" y="250513"/>
                </a:cubicBezTo>
                <a:cubicBezTo>
                  <a:pt x="414177" y="253636"/>
                  <a:pt x="387611" y="256283"/>
                  <a:pt x="354279" y="250513"/>
                </a:cubicBezTo>
                <a:cubicBezTo>
                  <a:pt x="348077" y="461243"/>
                  <a:pt x="342314" y="577712"/>
                  <a:pt x="354279" y="768676"/>
                </a:cubicBezTo>
                <a:cubicBezTo>
                  <a:pt x="240991" y="761210"/>
                  <a:pt x="220929" y="778628"/>
                  <a:pt x="118093" y="768676"/>
                </a:cubicBezTo>
                <a:cubicBezTo>
                  <a:pt x="125505" y="590598"/>
                  <a:pt x="126717" y="454052"/>
                  <a:pt x="118093" y="250513"/>
                </a:cubicBezTo>
                <a:cubicBezTo>
                  <a:pt x="70341" y="245057"/>
                  <a:pt x="38491" y="251268"/>
                  <a:pt x="0" y="25051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>
              <a:solidFill>
                <a:schemeClr val="tx1">
                  <a:lumMod val="75000"/>
                  <a:lumOff val="25000"/>
                </a:schemeClr>
              </a:solidFill>
              <a:latin typeface="Karla" panose="020B0004030503030003" pitchFamily="34" charset="77"/>
              <a:sym typeface="Calibri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BB5CDD7-571E-A648-B50F-3A4B82CFE385}"/>
              </a:ext>
            </a:extLst>
          </p:cNvPr>
          <p:cNvSpPr/>
          <p:nvPr/>
        </p:nvSpPr>
        <p:spPr>
          <a:xfrm>
            <a:off x="8842441" y="1829941"/>
            <a:ext cx="1205047" cy="642460"/>
          </a:xfrm>
          <a:custGeom>
            <a:avLst/>
            <a:gdLst>
              <a:gd name="connsiteX0" fmla="*/ 0 w 3218213"/>
              <a:gd name="connsiteY0" fmla="*/ 191988 h 1151907"/>
              <a:gd name="connsiteX1" fmla="*/ 191988 w 3218213"/>
              <a:gd name="connsiteY1" fmla="*/ 0 h 1151907"/>
              <a:gd name="connsiteX2" fmla="*/ 702151 w 3218213"/>
              <a:gd name="connsiteY2" fmla="*/ 0 h 1151907"/>
              <a:gd name="connsiteX3" fmla="*/ 1325683 w 3218213"/>
              <a:gd name="connsiteY3" fmla="*/ 0 h 1151907"/>
              <a:gd name="connsiteX4" fmla="*/ 1835845 w 3218213"/>
              <a:gd name="connsiteY4" fmla="*/ 0 h 1151907"/>
              <a:gd name="connsiteX5" fmla="*/ 2317666 w 3218213"/>
              <a:gd name="connsiteY5" fmla="*/ 0 h 1151907"/>
              <a:gd name="connsiteX6" fmla="*/ 3026225 w 3218213"/>
              <a:gd name="connsiteY6" fmla="*/ 0 h 1151907"/>
              <a:gd name="connsiteX7" fmla="*/ 3218213 w 3218213"/>
              <a:gd name="connsiteY7" fmla="*/ 191988 h 1151907"/>
              <a:gd name="connsiteX8" fmla="*/ 3218213 w 3218213"/>
              <a:gd name="connsiteY8" fmla="*/ 591312 h 1151907"/>
              <a:gd name="connsiteX9" fmla="*/ 3218213 w 3218213"/>
              <a:gd name="connsiteY9" fmla="*/ 959919 h 1151907"/>
              <a:gd name="connsiteX10" fmla="*/ 3026225 w 3218213"/>
              <a:gd name="connsiteY10" fmla="*/ 1151907 h 1151907"/>
              <a:gd name="connsiteX11" fmla="*/ 2544405 w 3218213"/>
              <a:gd name="connsiteY11" fmla="*/ 1151907 h 1151907"/>
              <a:gd name="connsiteX12" fmla="*/ 1977557 w 3218213"/>
              <a:gd name="connsiteY12" fmla="*/ 1151907 h 1151907"/>
              <a:gd name="connsiteX13" fmla="*/ 1410710 w 3218213"/>
              <a:gd name="connsiteY13" fmla="*/ 1151907 h 1151907"/>
              <a:gd name="connsiteX14" fmla="*/ 787178 w 3218213"/>
              <a:gd name="connsiteY14" fmla="*/ 1151907 h 1151907"/>
              <a:gd name="connsiteX15" fmla="*/ 191988 w 3218213"/>
              <a:gd name="connsiteY15" fmla="*/ 1151907 h 1151907"/>
              <a:gd name="connsiteX16" fmla="*/ 0 w 3218213"/>
              <a:gd name="connsiteY16" fmla="*/ 959919 h 1151907"/>
              <a:gd name="connsiteX17" fmla="*/ 0 w 3218213"/>
              <a:gd name="connsiteY17" fmla="*/ 583633 h 1151907"/>
              <a:gd name="connsiteX18" fmla="*/ 0 w 3218213"/>
              <a:gd name="connsiteY18" fmla="*/ 191988 h 115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8213" h="1151907" fill="none" extrusionOk="0">
                <a:moveTo>
                  <a:pt x="0" y="191988"/>
                </a:moveTo>
                <a:cubicBezTo>
                  <a:pt x="-21602" y="75396"/>
                  <a:pt x="79767" y="-16540"/>
                  <a:pt x="191988" y="0"/>
                </a:cubicBezTo>
                <a:cubicBezTo>
                  <a:pt x="323288" y="21301"/>
                  <a:pt x="470708" y="1947"/>
                  <a:pt x="702151" y="0"/>
                </a:cubicBezTo>
                <a:cubicBezTo>
                  <a:pt x="933594" y="-1947"/>
                  <a:pt x="1021707" y="29974"/>
                  <a:pt x="1325683" y="0"/>
                </a:cubicBezTo>
                <a:cubicBezTo>
                  <a:pt x="1629659" y="-29974"/>
                  <a:pt x="1592507" y="-9876"/>
                  <a:pt x="1835845" y="0"/>
                </a:cubicBezTo>
                <a:cubicBezTo>
                  <a:pt x="2079183" y="9876"/>
                  <a:pt x="2126052" y="-4881"/>
                  <a:pt x="2317666" y="0"/>
                </a:cubicBezTo>
                <a:cubicBezTo>
                  <a:pt x="2509280" y="4881"/>
                  <a:pt x="2812952" y="-21381"/>
                  <a:pt x="3026225" y="0"/>
                </a:cubicBezTo>
                <a:cubicBezTo>
                  <a:pt x="3139385" y="19122"/>
                  <a:pt x="3221933" y="72898"/>
                  <a:pt x="3218213" y="191988"/>
                </a:cubicBezTo>
                <a:cubicBezTo>
                  <a:pt x="3215615" y="371553"/>
                  <a:pt x="3217206" y="430624"/>
                  <a:pt x="3218213" y="591312"/>
                </a:cubicBezTo>
                <a:cubicBezTo>
                  <a:pt x="3219220" y="752000"/>
                  <a:pt x="3202789" y="831319"/>
                  <a:pt x="3218213" y="959919"/>
                </a:cubicBezTo>
                <a:cubicBezTo>
                  <a:pt x="3211596" y="1083117"/>
                  <a:pt x="3134358" y="1149393"/>
                  <a:pt x="3026225" y="1151907"/>
                </a:cubicBezTo>
                <a:cubicBezTo>
                  <a:pt x="2893636" y="1133021"/>
                  <a:pt x="2778441" y="1157520"/>
                  <a:pt x="2544405" y="1151907"/>
                </a:cubicBezTo>
                <a:cubicBezTo>
                  <a:pt x="2310369" y="1146294"/>
                  <a:pt x="2093360" y="1149909"/>
                  <a:pt x="1977557" y="1151907"/>
                </a:cubicBezTo>
                <a:cubicBezTo>
                  <a:pt x="1861754" y="1153905"/>
                  <a:pt x="1592802" y="1166396"/>
                  <a:pt x="1410710" y="1151907"/>
                </a:cubicBezTo>
                <a:cubicBezTo>
                  <a:pt x="1228618" y="1137418"/>
                  <a:pt x="1063083" y="1177841"/>
                  <a:pt x="787178" y="1151907"/>
                </a:cubicBezTo>
                <a:cubicBezTo>
                  <a:pt x="511273" y="1125973"/>
                  <a:pt x="487283" y="1134634"/>
                  <a:pt x="191988" y="1151907"/>
                </a:cubicBezTo>
                <a:cubicBezTo>
                  <a:pt x="86150" y="1143436"/>
                  <a:pt x="-13010" y="1070246"/>
                  <a:pt x="0" y="959919"/>
                </a:cubicBezTo>
                <a:cubicBezTo>
                  <a:pt x="7804" y="834943"/>
                  <a:pt x="-10257" y="719344"/>
                  <a:pt x="0" y="583633"/>
                </a:cubicBezTo>
                <a:cubicBezTo>
                  <a:pt x="10257" y="447922"/>
                  <a:pt x="10242" y="354927"/>
                  <a:pt x="0" y="191988"/>
                </a:cubicBezTo>
                <a:close/>
              </a:path>
              <a:path w="3218213" h="1151907" stroke="0" extrusionOk="0">
                <a:moveTo>
                  <a:pt x="0" y="191988"/>
                </a:moveTo>
                <a:cubicBezTo>
                  <a:pt x="-3081" y="90328"/>
                  <a:pt x="92015" y="19142"/>
                  <a:pt x="191988" y="0"/>
                </a:cubicBezTo>
                <a:cubicBezTo>
                  <a:pt x="366756" y="9122"/>
                  <a:pt x="581962" y="17148"/>
                  <a:pt x="758835" y="0"/>
                </a:cubicBezTo>
                <a:cubicBezTo>
                  <a:pt x="935708" y="-17148"/>
                  <a:pt x="1135587" y="27314"/>
                  <a:pt x="1382368" y="0"/>
                </a:cubicBezTo>
                <a:cubicBezTo>
                  <a:pt x="1629149" y="-27314"/>
                  <a:pt x="1807877" y="23960"/>
                  <a:pt x="1920873" y="0"/>
                </a:cubicBezTo>
                <a:cubicBezTo>
                  <a:pt x="2033869" y="-23960"/>
                  <a:pt x="2320791" y="-11607"/>
                  <a:pt x="2431035" y="0"/>
                </a:cubicBezTo>
                <a:cubicBezTo>
                  <a:pt x="2541279" y="11607"/>
                  <a:pt x="2782558" y="19400"/>
                  <a:pt x="3026225" y="0"/>
                </a:cubicBezTo>
                <a:cubicBezTo>
                  <a:pt x="3127004" y="10062"/>
                  <a:pt x="3239147" y="100587"/>
                  <a:pt x="3218213" y="191988"/>
                </a:cubicBezTo>
                <a:cubicBezTo>
                  <a:pt x="3210747" y="331286"/>
                  <a:pt x="3234936" y="413880"/>
                  <a:pt x="3218213" y="575954"/>
                </a:cubicBezTo>
                <a:cubicBezTo>
                  <a:pt x="3201490" y="738028"/>
                  <a:pt x="3205932" y="825993"/>
                  <a:pt x="3218213" y="959919"/>
                </a:cubicBezTo>
                <a:cubicBezTo>
                  <a:pt x="3224160" y="1064668"/>
                  <a:pt x="3137948" y="1144958"/>
                  <a:pt x="3026225" y="1151907"/>
                </a:cubicBezTo>
                <a:cubicBezTo>
                  <a:pt x="2797440" y="1168772"/>
                  <a:pt x="2773373" y="1148205"/>
                  <a:pt x="2544405" y="1151907"/>
                </a:cubicBezTo>
                <a:cubicBezTo>
                  <a:pt x="2315437" y="1155609"/>
                  <a:pt x="2194648" y="1143133"/>
                  <a:pt x="1949215" y="1151907"/>
                </a:cubicBezTo>
                <a:cubicBezTo>
                  <a:pt x="1703782" y="1160682"/>
                  <a:pt x="1599390" y="1175246"/>
                  <a:pt x="1467395" y="1151907"/>
                </a:cubicBezTo>
                <a:cubicBezTo>
                  <a:pt x="1335400" y="1128568"/>
                  <a:pt x="1037499" y="1175202"/>
                  <a:pt x="843863" y="1151907"/>
                </a:cubicBezTo>
                <a:cubicBezTo>
                  <a:pt x="650227" y="1128612"/>
                  <a:pt x="352836" y="1182928"/>
                  <a:pt x="191988" y="1151907"/>
                </a:cubicBezTo>
                <a:cubicBezTo>
                  <a:pt x="84634" y="1154538"/>
                  <a:pt x="-17531" y="1050543"/>
                  <a:pt x="0" y="959919"/>
                </a:cubicBezTo>
                <a:cubicBezTo>
                  <a:pt x="-11589" y="860733"/>
                  <a:pt x="-5969" y="652396"/>
                  <a:pt x="0" y="568274"/>
                </a:cubicBezTo>
                <a:cubicBezTo>
                  <a:pt x="5969" y="484152"/>
                  <a:pt x="-15503" y="363704"/>
                  <a:pt x="0" y="19198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OUTPUT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F6FE0E66-9655-B144-8B15-DE0E7588F0CB}"/>
              </a:ext>
            </a:extLst>
          </p:cNvPr>
          <p:cNvSpPr/>
          <p:nvPr/>
        </p:nvSpPr>
        <p:spPr>
          <a:xfrm rot="10800000">
            <a:off x="8514616" y="4948629"/>
            <a:ext cx="459291" cy="642460"/>
          </a:xfrm>
          <a:custGeom>
            <a:avLst/>
            <a:gdLst>
              <a:gd name="connsiteX0" fmla="*/ 0 w 472372"/>
              <a:gd name="connsiteY0" fmla="*/ 250513 h 768676"/>
              <a:gd name="connsiteX1" fmla="*/ 236186 w 472372"/>
              <a:gd name="connsiteY1" fmla="*/ 0 h 768676"/>
              <a:gd name="connsiteX2" fmla="*/ 472372 w 472372"/>
              <a:gd name="connsiteY2" fmla="*/ 250513 h 768676"/>
              <a:gd name="connsiteX3" fmla="*/ 354279 w 472372"/>
              <a:gd name="connsiteY3" fmla="*/ 250513 h 768676"/>
              <a:gd name="connsiteX4" fmla="*/ 354279 w 472372"/>
              <a:gd name="connsiteY4" fmla="*/ 768676 h 768676"/>
              <a:gd name="connsiteX5" fmla="*/ 118093 w 472372"/>
              <a:gd name="connsiteY5" fmla="*/ 768676 h 768676"/>
              <a:gd name="connsiteX6" fmla="*/ 118093 w 472372"/>
              <a:gd name="connsiteY6" fmla="*/ 250513 h 768676"/>
              <a:gd name="connsiteX7" fmla="*/ 0 w 472372"/>
              <a:gd name="connsiteY7" fmla="*/ 250513 h 76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372" h="768676" fill="none" extrusionOk="0">
                <a:moveTo>
                  <a:pt x="0" y="250513"/>
                </a:moveTo>
                <a:cubicBezTo>
                  <a:pt x="74466" y="192998"/>
                  <a:pt x="165434" y="61551"/>
                  <a:pt x="236186" y="0"/>
                </a:cubicBezTo>
                <a:cubicBezTo>
                  <a:pt x="333265" y="83654"/>
                  <a:pt x="365708" y="133071"/>
                  <a:pt x="472372" y="250513"/>
                </a:cubicBezTo>
                <a:cubicBezTo>
                  <a:pt x="430819" y="249880"/>
                  <a:pt x="389273" y="250443"/>
                  <a:pt x="354279" y="250513"/>
                </a:cubicBezTo>
                <a:cubicBezTo>
                  <a:pt x="349110" y="370685"/>
                  <a:pt x="371905" y="611703"/>
                  <a:pt x="354279" y="768676"/>
                </a:cubicBezTo>
                <a:cubicBezTo>
                  <a:pt x="270808" y="761477"/>
                  <a:pt x="200644" y="763845"/>
                  <a:pt x="118093" y="768676"/>
                </a:cubicBezTo>
                <a:cubicBezTo>
                  <a:pt x="127952" y="558052"/>
                  <a:pt x="102392" y="498192"/>
                  <a:pt x="118093" y="250513"/>
                </a:cubicBezTo>
                <a:cubicBezTo>
                  <a:pt x="83077" y="251675"/>
                  <a:pt x="31962" y="255292"/>
                  <a:pt x="0" y="250513"/>
                </a:cubicBezTo>
                <a:close/>
              </a:path>
              <a:path w="472372" h="768676" stroke="0" extrusionOk="0">
                <a:moveTo>
                  <a:pt x="0" y="250513"/>
                </a:moveTo>
                <a:cubicBezTo>
                  <a:pt x="43751" y="192498"/>
                  <a:pt x="185002" y="52434"/>
                  <a:pt x="236186" y="0"/>
                </a:cubicBezTo>
                <a:cubicBezTo>
                  <a:pt x="281365" y="58089"/>
                  <a:pt x="370908" y="124066"/>
                  <a:pt x="472372" y="250513"/>
                </a:cubicBezTo>
                <a:cubicBezTo>
                  <a:pt x="414177" y="253636"/>
                  <a:pt x="387611" y="256283"/>
                  <a:pt x="354279" y="250513"/>
                </a:cubicBezTo>
                <a:cubicBezTo>
                  <a:pt x="348077" y="461243"/>
                  <a:pt x="342314" y="577712"/>
                  <a:pt x="354279" y="768676"/>
                </a:cubicBezTo>
                <a:cubicBezTo>
                  <a:pt x="240991" y="761210"/>
                  <a:pt x="220929" y="778628"/>
                  <a:pt x="118093" y="768676"/>
                </a:cubicBezTo>
                <a:cubicBezTo>
                  <a:pt x="125505" y="590598"/>
                  <a:pt x="126717" y="454052"/>
                  <a:pt x="118093" y="250513"/>
                </a:cubicBezTo>
                <a:cubicBezTo>
                  <a:pt x="70341" y="245057"/>
                  <a:pt x="38491" y="251268"/>
                  <a:pt x="0" y="25051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>
              <a:solidFill>
                <a:schemeClr val="tx1">
                  <a:lumMod val="75000"/>
                  <a:lumOff val="25000"/>
                </a:schemeClr>
              </a:solidFill>
              <a:latin typeface="Karla" panose="020B0004030503030003" pitchFamily="34" charset="77"/>
              <a:sym typeface="Calibri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DE1BC6BF-04F3-7A4B-8168-917E0BEFE213}"/>
              </a:ext>
            </a:extLst>
          </p:cNvPr>
          <p:cNvSpPr/>
          <p:nvPr/>
        </p:nvSpPr>
        <p:spPr>
          <a:xfrm rot="5400000">
            <a:off x="9727940" y="5631443"/>
            <a:ext cx="315172" cy="631561"/>
          </a:xfrm>
          <a:custGeom>
            <a:avLst/>
            <a:gdLst>
              <a:gd name="connsiteX0" fmla="*/ 0 w 377090"/>
              <a:gd name="connsiteY0" fmla="*/ 199982 h 649549"/>
              <a:gd name="connsiteX1" fmla="*/ 188545 w 377090"/>
              <a:gd name="connsiteY1" fmla="*/ 0 h 649549"/>
              <a:gd name="connsiteX2" fmla="*/ 377090 w 377090"/>
              <a:gd name="connsiteY2" fmla="*/ 199982 h 649549"/>
              <a:gd name="connsiteX3" fmla="*/ 282818 w 377090"/>
              <a:gd name="connsiteY3" fmla="*/ 199982 h 649549"/>
              <a:gd name="connsiteX4" fmla="*/ 282818 w 377090"/>
              <a:gd name="connsiteY4" fmla="*/ 649549 h 649549"/>
              <a:gd name="connsiteX5" fmla="*/ 94273 w 377090"/>
              <a:gd name="connsiteY5" fmla="*/ 649549 h 649549"/>
              <a:gd name="connsiteX6" fmla="*/ 94273 w 377090"/>
              <a:gd name="connsiteY6" fmla="*/ 199982 h 649549"/>
              <a:gd name="connsiteX7" fmla="*/ 0 w 377090"/>
              <a:gd name="connsiteY7" fmla="*/ 199982 h 64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090" h="649549" fill="none" extrusionOk="0">
                <a:moveTo>
                  <a:pt x="0" y="199982"/>
                </a:moveTo>
                <a:cubicBezTo>
                  <a:pt x="56263" y="150097"/>
                  <a:pt x="132710" y="70060"/>
                  <a:pt x="188545" y="0"/>
                </a:cubicBezTo>
                <a:cubicBezTo>
                  <a:pt x="238024" y="37058"/>
                  <a:pt x="325075" y="145629"/>
                  <a:pt x="377090" y="199982"/>
                </a:cubicBezTo>
                <a:cubicBezTo>
                  <a:pt x="356923" y="202802"/>
                  <a:pt x="329556" y="199255"/>
                  <a:pt x="282818" y="199982"/>
                </a:cubicBezTo>
                <a:cubicBezTo>
                  <a:pt x="276697" y="381482"/>
                  <a:pt x="272199" y="537072"/>
                  <a:pt x="282818" y="649549"/>
                </a:cubicBezTo>
                <a:cubicBezTo>
                  <a:pt x="240413" y="651284"/>
                  <a:pt x="178708" y="656665"/>
                  <a:pt x="94273" y="649549"/>
                </a:cubicBezTo>
                <a:cubicBezTo>
                  <a:pt x="112828" y="482681"/>
                  <a:pt x="97885" y="311299"/>
                  <a:pt x="94273" y="199982"/>
                </a:cubicBezTo>
                <a:cubicBezTo>
                  <a:pt x="64090" y="201118"/>
                  <a:pt x="46746" y="203872"/>
                  <a:pt x="0" y="199982"/>
                </a:cubicBezTo>
                <a:close/>
              </a:path>
              <a:path w="377090" h="649549" stroke="0" extrusionOk="0">
                <a:moveTo>
                  <a:pt x="0" y="199982"/>
                </a:moveTo>
                <a:cubicBezTo>
                  <a:pt x="59149" y="140859"/>
                  <a:pt x="141637" y="48487"/>
                  <a:pt x="188545" y="0"/>
                </a:cubicBezTo>
                <a:cubicBezTo>
                  <a:pt x="244020" y="43560"/>
                  <a:pt x="326631" y="164182"/>
                  <a:pt x="377090" y="199982"/>
                </a:cubicBezTo>
                <a:cubicBezTo>
                  <a:pt x="349909" y="199410"/>
                  <a:pt x="302681" y="199998"/>
                  <a:pt x="282818" y="199982"/>
                </a:cubicBezTo>
                <a:cubicBezTo>
                  <a:pt x="268656" y="424645"/>
                  <a:pt x="285453" y="449091"/>
                  <a:pt x="282818" y="649549"/>
                </a:cubicBezTo>
                <a:cubicBezTo>
                  <a:pt x="238940" y="647700"/>
                  <a:pt x="164057" y="642683"/>
                  <a:pt x="94273" y="649549"/>
                </a:cubicBezTo>
                <a:cubicBezTo>
                  <a:pt x="94384" y="526519"/>
                  <a:pt x="73401" y="359747"/>
                  <a:pt x="94273" y="199982"/>
                </a:cubicBezTo>
                <a:cubicBezTo>
                  <a:pt x="48466" y="198011"/>
                  <a:pt x="21200" y="201420"/>
                  <a:pt x="0" y="19998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>
              <a:solidFill>
                <a:schemeClr val="tx1">
                  <a:lumMod val="75000"/>
                  <a:lumOff val="25000"/>
                </a:schemeClr>
              </a:solidFill>
              <a:latin typeface="Karla" panose="020B0004030503030003" pitchFamily="34" charset="77"/>
              <a:sym typeface="Calibri"/>
            </a:endParaRP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068E7A11-1832-644A-A940-73F41F417572}"/>
              </a:ext>
            </a:extLst>
          </p:cNvPr>
          <p:cNvSpPr/>
          <p:nvPr/>
        </p:nvSpPr>
        <p:spPr>
          <a:xfrm rot="5400000">
            <a:off x="7470846" y="5558667"/>
            <a:ext cx="315172" cy="716433"/>
          </a:xfrm>
          <a:custGeom>
            <a:avLst/>
            <a:gdLst>
              <a:gd name="connsiteX0" fmla="*/ 0 w 377090"/>
              <a:gd name="connsiteY0" fmla="*/ 199982 h 736838"/>
              <a:gd name="connsiteX1" fmla="*/ 188545 w 377090"/>
              <a:gd name="connsiteY1" fmla="*/ 0 h 736838"/>
              <a:gd name="connsiteX2" fmla="*/ 377090 w 377090"/>
              <a:gd name="connsiteY2" fmla="*/ 199982 h 736838"/>
              <a:gd name="connsiteX3" fmla="*/ 282818 w 377090"/>
              <a:gd name="connsiteY3" fmla="*/ 199982 h 736838"/>
              <a:gd name="connsiteX4" fmla="*/ 282818 w 377090"/>
              <a:gd name="connsiteY4" fmla="*/ 736838 h 736838"/>
              <a:gd name="connsiteX5" fmla="*/ 94273 w 377090"/>
              <a:gd name="connsiteY5" fmla="*/ 736838 h 736838"/>
              <a:gd name="connsiteX6" fmla="*/ 94273 w 377090"/>
              <a:gd name="connsiteY6" fmla="*/ 199982 h 736838"/>
              <a:gd name="connsiteX7" fmla="*/ 0 w 377090"/>
              <a:gd name="connsiteY7" fmla="*/ 199982 h 7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090" h="736838" fill="none" extrusionOk="0">
                <a:moveTo>
                  <a:pt x="0" y="199982"/>
                </a:moveTo>
                <a:cubicBezTo>
                  <a:pt x="56263" y="150097"/>
                  <a:pt x="132710" y="70060"/>
                  <a:pt x="188545" y="0"/>
                </a:cubicBezTo>
                <a:cubicBezTo>
                  <a:pt x="238024" y="37058"/>
                  <a:pt x="325075" y="145629"/>
                  <a:pt x="377090" y="199982"/>
                </a:cubicBezTo>
                <a:cubicBezTo>
                  <a:pt x="356923" y="202802"/>
                  <a:pt x="329556" y="199255"/>
                  <a:pt x="282818" y="199982"/>
                </a:cubicBezTo>
                <a:cubicBezTo>
                  <a:pt x="260128" y="336677"/>
                  <a:pt x="259361" y="501378"/>
                  <a:pt x="282818" y="736838"/>
                </a:cubicBezTo>
                <a:cubicBezTo>
                  <a:pt x="240413" y="738573"/>
                  <a:pt x="178708" y="743954"/>
                  <a:pt x="94273" y="736838"/>
                </a:cubicBezTo>
                <a:cubicBezTo>
                  <a:pt x="113527" y="520960"/>
                  <a:pt x="72678" y="359940"/>
                  <a:pt x="94273" y="199982"/>
                </a:cubicBezTo>
                <a:cubicBezTo>
                  <a:pt x="64090" y="201118"/>
                  <a:pt x="46746" y="203872"/>
                  <a:pt x="0" y="199982"/>
                </a:cubicBezTo>
                <a:close/>
              </a:path>
              <a:path w="377090" h="736838" stroke="0" extrusionOk="0">
                <a:moveTo>
                  <a:pt x="0" y="199982"/>
                </a:moveTo>
                <a:cubicBezTo>
                  <a:pt x="59149" y="140859"/>
                  <a:pt x="141637" y="48487"/>
                  <a:pt x="188545" y="0"/>
                </a:cubicBezTo>
                <a:cubicBezTo>
                  <a:pt x="244020" y="43560"/>
                  <a:pt x="326631" y="164182"/>
                  <a:pt x="377090" y="199982"/>
                </a:cubicBezTo>
                <a:cubicBezTo>
                  <a:pt x="349909" y="199410"/>
                  <a:pt x="302681" y="199998"/>
                  <a:pt x="282818" y="199982"/>
                </a:cubicBezTo>
                <a:cubicBezTo>
                  <a:pt x="271259" y="318247"/>
                  <a:pt x="283923" y="604361"/>
                  <a:pt x="282818" y="736838"/>
                </a:cubicBezTo>
                <a:cubicBezTo>
                  <a:pt x="238940" y="734989"/>
                  <a:pt x="164057" y="729972"/>
                  <a:pt x="94273" y="736838"/>
                </a:cubicBezTo>
                <a:cubicBezTo>
                  <a:pt x="101033" y="479898"/>
                  <a:pt x="97841" y="316613"/>
                  <a:pt x="94273" y="199982"/>
                </a:cubicBezTo>
                <a:cubicBezTo>
                  <a:pt x="48466" y="198011"/>
                  <a:pt x="21200" y="201420"/>
                  <a:pt x="0" y="19998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>
              <a:solidFill>
                <a:schemeClr val="tx1">
                  <a:lumMod val="75000"/>
                  <a:lumOff val="25000"/>
                </a:schemeClr>
              </a:solidFill>
              <a:latin typeface="Karla" panose="020B0004030503030003" pitchFamily="34" charset="77"/>
              <a:sym typeface="Calibri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70BB746-29C7-494E-9ADE-3715BE4737D7}"/>
              </a:ext>
            </a:extLst>
          </p:cNvPr>
          <p:cNvSpPr/>
          <p:nvPr/>
        </p:nvSpPr>
        <p:spPr>
          <a:xfrm>
            <a:off x="6095999" y="5655998"/>
            <a:ext cx="1028467" cy="734080"/>
          </a:xfrm>
          <a:custGeom>
            <a:avLst/>
            <a:gdLst>
              <a:gd name="connsiteX0" fmla="*/ 0 w 3218213"/>
              <a:gd name="connsiteY0" fmla="*/ 191988 h 1151907"/>
              <a:gd name="connsiteX1" fmla="*/ 191988 w 3218213"/>
              <a:gd name="connsiteY1" fmla="*/ 0 h 1151907"/>
              <a:gd name="connsiteX2" fmla="*/ 702151 w 3218213"/>
              <a:gd name="connsiteY2" fmla="*/ 0 h 1151907"/>
              <a:gd name="connsiteX3" fmla="*/ 1325683 w 3218213"/>
              <a:gd name="connsiteY3" fmla="*/ 0 h 1151907"/>
              <a:gd name="connsiteX4" fmla="*/ 1835845 w 3218213"/>
              <a:gd name="connsiteY4" fmla="*/ 0 h 1151907"/>
              <a:gd name="connsiteX5" fmla="*/ 2317666 w 3218213"/>
              <a:gd name="connsiteY5" fmla="*/ 0 h 1151907"/>
              <a:gd name="connsiteX6" fmla="*/ 3026225 w 3218213"/>
              <a:gd name="connsiteY6" fmla="*/ 0 h 1151907"/>
              <a:gd name="connsiteX7" fmla="*/ 3218213 w 3218213"/>
              <a:gd name="connsiteY7" fmla="*/ 191988 h 1151907"/>
              <a:gd name="connsiteX8" fmla="*/ 3218213 w 3218213"/>
              <a:gd name="connsiteY8" fmla="*/ 591312 h 1151907"/>
              <a:gd name="connsiteX9" fmla="*/ 3218213 w 3218213"/>
              <a:gd name="connsiteY9" fmla="*/ 959919 h 1151907"/>
              <a:gd name="connsiteX10" fmla="*/ 3026225 w 3218213"/>
              <a:gd name="connsiteY10" fmla="*/ 1151907 h 1151907"/>
              <a:gd name="connsiteX11" fmla="*/ 2544405 w 3218213"/>
              <a:gd name="connsiteY11" fmla="*/ 1151907 h 1151907"/>
              <a:gd name="connsiteX12" fmla="*/ 1977557 w 3218213"/>
              <a:gd name="connsiteY12" fmla="*/ 1151907 h 1151907"/>
              <a:gd name="connsiteX13" fmla="*/ 1410710 w 3218213"/>
              <a:gd name="connsiteY13" fmla="*/ 1151907 h 1151907"/>
              <a:gd name="connsiteX14" fmla="*/ 787178 w 3218213"/>
              <a:gd name="connsiteY14" fmla="*/ 1151907 h 1151907"/>
              <a:gd name="connsiteX15" fmla="*/ 191988 w 3218213"/>
              <a:gd name="connsiteY15" fmla="*/ 1151907 h 1151907"/>
              <a:gd name="connsiteX16" fmla="*/ 0 w 3218213"/>
              <a:gd name="connsiteY16" fmla="*/ 959919 h 1151907"/>
              <a:gd name="connsiteX17" fmla="*/ 0 w 3218213"/>
              <a:gd name="connsiteY17" fmla="*/ 583633 h 1151907"/>
              <a:gd name="connsiteX18" fmla="*/ 0 w 3218213"/>
              <a:gd name="connsiteY18" fmla="*/ 191988 h 115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8213" h="1151907" fill="none" extrusionOk="0">
                <a:moveTo>
                  <a:pt x="0" y="191988"/>
                </a:moveTo>
                <a:cubicBezTo>
                  <a:pt x="-21602" y="75396"/>
                  <a:pt x="79767" y="-16540"/>
                  <a:pt x="191988" y="0"/>
                </a:cubicBezTo>
                <a:cubicBezTo>
                  <a:pt x="323288" y="21301"/>
                  <a:pt x="470708" y="1947"/>
                  <a:pt x="702151" y="0"/>
                </a:cubicBezTo>
                <a:cubicBezTo>
                  <a:pt x="933594" y="-1947"/>
                  <a:pt x="1021707" y="29974"/>
                  <a:pt x="1325683" y="0"/>
                </a:cubicBezTo>
                <a:cubicBezTo>
                  <a:pt x="1629659" y="-29974"/>
                  <a:pt x="1592507" y="-9876"/>
                  <a:pt x="1835845" y="0"/>
                </a:cubicBezTo>
                <a:cubicBezTo>
                  <a:pt x="2079183" y="9876"/>
                  <a:pt x="2126052" y="-4881"/>
                  <a:pt x="2317666" y="0"/>
                </a:cubicBezTo>
                <a:cubicBezTo>
                  <a:pt x="2509280" y="4881"/>
                  <a:pt x="2812952" y="-21381"/>
                  <a:pt x="3026225" y="0"/>
                </a:cubicBezTo>
                <a:cubicBezTo>
                  <a:pt x="3139385" y="19122"/>
                  <a:pt x="3221933" y="72898"/>
                  <a:pt x="3218213" y="191988"/>
                </a:cubicBezTo>
                <a:cubicBezTo>
                  <a:pt x="3215615" y="371553"/>
                  <a:pt x="3217206" y="430624"/>
                  <a:pt x="3218213" y="591312"/>
                </a:cubicBezTo>
                <a:cubicBezTo>
                  <a:pt x="3219220" y="752000"/>
                  <a:pt x="3202789" y="831319"/>
                  <a:pt x="3218213" y="959919"/>
                </a:cubicBezTo>
                <a:cubicBezTo>
                  <a:pt x="3211596" y="1083117"/>
                  <a:pt x="3134358" y="1149393"/>
                  <a:pt x="3026225" y="1151907"/>
                </a:cubicBezTo>
                <a:cubicBezTo>
                  <a:pt x="2893636" y="1133021"/>
                  <a:pt x="2778441" y="1157520"/>
                  <a:pt x="2544405" y="1151907"/>
                </a:cubicBezTo>
                <a:cubicBezTo>
                  <a:pt x="2310369" y="1146294"/>
                  <a:pt x="2093360" y="1149909"/>
                  <a:pt x="1977557" y="1151907"/>
                </a:cubicBezTo>
                <a:cubicBezTo>
                  <a:pt x="1861754" y="1153905"/>
                  <a:pt x="1592802" y="1166396"/>
                  <a:pt x="1410710" y="1151907"/>
                </a:cubicBezTo>
                <a:cubicBezTo>
                  <a:pt x="1228618" y="1137418"/>
                  <a:pt x="1063083" y="1177841"/>
                  <a:pt x="787178" y="1151907"/>
                </a:cubicBezTo>
                <a:cubicBezTo>
                  <a:pt x="511273" y="1125973"/>
                  <a:pt x="487283" y="1134634"/>
                  <a:pt x="191988" y="1151907"/>
                </a:cubicBezTo>
                <a:cubicBezTo>
                  <a:pt x="86150" y="1143436"/>
                  <a:pt x="-13010" y="1070246"/>
                  <a:pt x="0" y="959919"/>
                </a:cubicBezTo>
                <a:cubicBezTo>
                  <a:pt x="7804" y="834943"/>
                  <a:pt x="-10257" y="719344"/>
                  <a:pt x="0" y="583633"/>
                </a:cubicBezTo>
                <a:cubicBezTo>
                  <a:pt x="10257" y="447922"/>
                  <a:pt x="10242" y="354927"/>
                  <a:pt x="0" y="191988"/>
                </a:cubicBezTo>
                <a:close/>
              </a:path>
              <a:path w="3218213" h="1151907" stroke="0" extrusionOk="0">
                <a:moveTo>
                  <a:pt x="0" y="191988"/>
                </a:moveTo>
                <a:cubicBezTo>
                  <a:pt x="-3081" y="90328"/>
                  <a:pt x="92015" y="19142"/>
                  <a:pt x="191988" y="0"/>
                </a:cubicBezTo>
                <a:cubicBezTo>
                  <a:pt x="366756" y="9122"/>
                  <a:pt x="581962" y="17148"/>
                  <a:pt x="758835" y="0"/>
                </a:cubicBezTo>
                <a:cubicBezTo>
                  <a:pt x="935708" y="-17148"/>
                  <a:pt x="1135587" y="27314"/>
                  <a:pt x="1382368" y="0"/>
                </a:cubicBezTo>
                <a:cubicBezTo>
                  <a:pt x="1629149" y="-27314"/>
                  <a:pt x="1807877" y="23960"/>
                  <a:pt x="1920873" y="0"/>
                </a:cubicBezTo>
                <a:cubicBezTo>
                  <a:pt x="2033869" y="-23960"/>
                  <a:pt x="2320791" y="-11607"/>
                  <a:pt x="2431035" y="0"/>
                </a:cubicBezTo>
                <a:cubicBezTo>
                  <a:pt x="2541279" y="11607"/>
                  <a:pt x="2782558" y="19400"/>
                  <a:pt x="3026225" y="0"/>
                </a:cubicBezTo>
                <a:cubicBezTo>
                  <a:pt x="3127004" y="10062"/>
                  <a:pt x="3239147" y="100587"/>
                  <a:pt x="3218213" y="191988"/>
                </a:cubicBezTo>
                <a:cubicBezTo>
                  <a:pt x="3210747" y="331286"/>
                  <a:pt x="3234936" y="413880"/>
                  <a:pt x="3218213" y="575954"/>
                </a:cubicBezTo>
                <a:cubicBezTo>
                  <a:pt x="3201490" y="738028"/>
                  <a:pt x="3205932" y="825993"/>
                  <a:pt x="3218213" y="959919"/>
                </a:cubicBezTo>
                <a:cubicBezTo>
                  <a:pt x="3224160" y="1064668"/>
                  <a:pt x="3137948" y="1144958"/>
                  <a:pt x="3026225" y="1151907"/>
                </a:cubicBezTo>
                <a:cubicBezTo>
                  <a:pt x="2797440" y="1168772"/>
                  <a:pt x="2773373" y="1148205"/>
                  <a:pt x="2544405" y="1151907"/>
                </a:cubicBezTo>
                <a:cubicBezTo>
                  <a:pt x="2315437" y="1155609"/>
                  <a:pt x="2194648" y="1143133"/>
                  <a:pt x="1949215" y="1151907"/>
                </a:cubicBezTo>
                <a:cubicBezTo>
                  <a:pt x="1703782" y="1160682"/>
                  <a:pt x="1599390" y="1175246"/>
                  <a:pt x="1467395" y="1151907"/>
                </a:cubicBezTo>
                <a:cubicBezTo>
                  <a:pt x="1335400" y="1128568"/>
                  <a:pt x="1037499" y="1175202"/>
                  <a:pt x="843863" y="1151907"/>
                </a:cubicBezTo>
                <a:cubicBezTo>
                  <a:pt x="650227" y="1128612"/>
                  <a:pt x="352836" y="1182928"/>
                  <a:pt x="191988" y="1151907"/>
                </a:cubicBezTo>
                <a:cubicBezTo>
                  <a:pt x="84634" y="1154538"/>
                  <a:pt x="-17531" y="1050543"/>
                  <a:pt x="0" y="959919"/>
                </a:cubicBezTo>
                <a:cubicBezTo>
                  <a:pt x="-11589" y="860733"/>
                  <a:pt x="-5969" y="652396"/>
                  <a:pt x="0" y="568274"/>
                </a:cubicBezTo>
                <a:cubicBezTo>
                  <a:pt x="5969" y="484152"/>
                  <a:pt x="-15503" y="363704"/>
                  <a:pt x="0" y="19198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NEW INPUT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2ADC3A-5882-E848-8F1B-13C04F0E134F}"/>
              </a:ext>
            </a:extLst>
          </p:cNvPr>
          <p:cNvSpPr txBox="1"/>
          <p:nvPr/>
        </p:nvSpPr>
        <p:spPr>
          <a:xfrm>
            <a:off x="7139274" y="1271587"/>
            <a:ext cx="320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anose="020B0004030503030003" pitchFamily="34" charset="77"/>
                <a:ea typeface="+mj-ea"/>
                <a:cs typeface="+mj-cs"/>
                <a:sym typeface="Calibri"/>
              </a:rPr>
              <a:t>MACHINE LEARNING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25F5E31-27C3-1E48-AEA0-028A1D0CBF88}"/>
              </a:ext>
            </a:extLst>
          </p:cNvPr>
          <p:cNvSpPr/>
          <p:nvPr/>
        </p:nvSpPr>
        <p:spPr>
          <a:xfrm>
            <a:off x="7342422" y="1765712"/>
            <a:ext cx="2911012" cy="786775"/>
          </a:xfrm>
          <a:custGeom>
            <a:avLst/>
            <a:gdLst>
              <a:gd name="connsiteX0" fmla="*/ 0 w 2911012"/>
              <a:gd name="connsiteY0" fmla="*/ 131132 h 786775"/>
              <a:gd name="connsiteX1" fmla="*/ 131132 w 2911012"/>
              <a:gd name="connsiteY1" fmla="*/ 0 h 786775"/>
              <a:gd name="connsiteX2" fmla="*/ 793319 w 2911012"/>
              <a:gd name="connsiteY2" fmla="*/ 0 h 786775"/>
              <a:gd name="connsiteX3" fmla="*/ 1508481 w 2911012"/>
              <a:gd name="connsiteY3" fmla="*/ 0 h 786775"/>
              <a:gd name="connsiteX4" fmla="*/ 2144180 w 2911012"/>
              <a:gd name="connsiteY4" fmla="*/ 0 h 786775"/>
              <a:gd name="connsiteX5" fmla="*/ 2779880 w 2911012"/>
              <a:gd name="connsiteY5" fmla="*/ 0 h 786775"/>
              <a:gd name="connsiteX6" fmla="*/ 2911012 w 2911012"/>
              <a:gd name="connsiteY6" fmla="*/ 131132 h 786775"/>
              <a:gd name="connsiteX7" fmla="*/ 2911012 w 2911012"/>
              <a:gd name="connsiteY7" fmla="*/ 655643 h 786775"/>
              <a:gd name="connsiteX8" fmla="*/ 2779880 w 2911012"/>
              <a:gd name="connsiteY8" fmla="*/ 786775 h 786775"/>
              <a:gd name="connsiteX9" fmla="*/ 2197155 w 2911012"/>
              <a:gd name="connsiteY9" fmla="*/ 786775 h 786775"/>
              <a:gd name="connsiteX10" fmla="*/ 1508481 w 2911012"/>
              <a:gd name="connsiteY10" fmla="*/ 786775 h 786775"/>
              <a:gd name="connsiteX11" fmla="*/ 872781 w 2911012"/>
              <a:gd name="connsiteY11" fmla="*/ 786775 h 786775"/>
              <a:gd name="connsiteX12" fmla="*/ 131132 w 2911012"/>
              <a:gd name="connsiteY12" fmla="*/ 786775 h 786775"/>
              <a:gd name="connsiteX13" fmla="*/ 0 w 2911012"/>
              <a:gd name="connsiteY13" fmla="*/ 655643 h 786775"/>
              <a:gd name="connsiteX14" fmla="*/ 0 w 2911012"/>
              <a:gd name="connsiteY14" fmla="*/ 131132 h 78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11012" h="786775" extrusionOk="0">
                <a:moveTo>
                  <a:pt x="0" y="131132"/>
                </a:moveTo>
                <a:cubicBezTo>
                  <a:pt x="-1727" y="61161"/>
                  <a:pt x="60178" y="4640"/>
                  <a:pt x="131132" y="0"/>
                </a:cubicBezTo>
                <a:cubicBezTo>
                  <a:pt x="405698" y="1049"/>
                  <a:pt x="512373" y="15155"/>
                  <a:pt x="793319" y="0"/>
                </a:cubicBezTo>
                <a:cubicBezTo>
                  <a:pt x="1074265" y="-15155"/>
                  <a:pt x="1271698" y="-24031"/>
                  <a:pt x="1508481" y="0"/>
                </a:cubicBezTo>
                <a:cubicBezTo>
                  <a:pt x="1745264" y="24031"/>
                  <a:pt x="1963543" y="-27312"/>
                  <a:pt x="2144180" y="0"/>
                </a:cubicBezTo>
                <a:cubicBezTo>
                  <a:pt x="2324817" y="27312"/>
                  <a:pt x="2580507" y="26752"/>
                  <a:pt x="2779880" y="0"/>
                </a:cubicBezTo>
                <a:cubicBezTo>
                  <a:pt x="2842042" y="-5290"/>
                  <a:pt x="2897451" y="69701"/>
                  <a:pt x="2911012" y="131132"/>
                </a:cubicBezTo>
                <a:cubicBezTo>
                  <a:pt x="2908098" y="359394"/>
                  <a:pt x="2930739" y="501251"/>
                  <a:pt x="2911012" y="655643"/>
                </a:cubicBezTo>
                <a:cubicBezTo>
                  <a:pt x="2925665" y="734126"/>
                  <a:pt x="2852125" y="778191"/>
                  <a:pt x="2779880" y="786775"/>
                </a:cubicBezTo>
                <a:cubicBezTo>
                  <a:pt x="2498203" y="791926"/>
                  <a:pt x="2315043" y="759239"/>
                  <a:pt x="2197155" y="786775"/>
                </a:cubicBezTo>
                <a:cubicBezTo>
                  <a:pt x="2079267" y="814311"/>
                  <a:pt x="1716184" y="764224"/>
                  <a:pt x="1508481" y="786775"/>
                </a:cubicBezTo>
                <a:cubicBezTo>
                  <a:pt x="1300778" y="809326"/>
                  <a:pt x="1094390" y="797513"/>
                  <a:pt x="872781" y="786775"/>
                </a:cubicBezTo>
                <a:cubicBezTo>
                  <a:pt x="651172" y="776037"/>
                  <a:pt x="501828" y="808456"/>
                  <a:pt x="131132" y="786775"/>
                </a:cubicBezTo>
                <a:cubicBezTo>
                  <a:pt x="70730" y="783164"/>
                  <a:pt x="10847" y="730243"/>
                  <a:pt x="0" y="655643"/>
                </a:cubicBezTo>
                <a:cubicBezTo>
                  <a:pt x="-25943" y="517392"/>
                  <a:pt x="-23301" y="316706"/>
                  <a:pt x="0" y="13113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04042003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 Medium" panose="020B0004030503030003" pitchFamily="34" charset="77"/>
              <a:ea typeface="+mn-ea"/>
              <a:cs typeface="+mn-cs"/>
              <a:sym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43B5E1-6B22-99B4-03C3-6A2ACA4D83FD}"/>
              </a:ext>
            </a:extLst>
          </p:cNvPr>
          <p:cNvSpPr/>
          <p:nvPr/>
        </p:nvSpPr>
        <p:spPr>
          <a:xfrm>
            <a:off x="4318630" y="1979886"/>
            <a:ext cx="2795522" cy="8039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GET </a:t>
            </a:r>
            <a:r>
              <a:rPr lang="en-US" sz="1600" b="1" kern="0">
                <a:solidFill>
                  <a:srgbClr val="00B0F0"/>
                </a:solidFill>
                <a:latin typeface="Karla" panose="020B0004030503030003" pitchFamily="34" charset="77"/>
                <a:sym typeface="Calibri"/>
              </a:rPr>
              <a:t>LABELED</a:t>
            </a:r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822039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Supervised v/s Unsupervised Machine Learning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725D54-4A24-3C45-9DE8-6B2661ED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4D62BF-3F88-EB7B-8572-13FB209F642B}"/>
              </a:ext>
            </a:extLst>
          </p:cNvPr>
          <p:cNvGrpSpPr/>
          <p:nvPr/>
        </p:nvGrpSpPr>
        <p:grpSpPr>
          <a:xfrm>
            <a:off x="349291" y="1806316"/>
            <a:ext cx="5364608" cy="4054734"/>
            <a:chOff x="349291" y="1806316"/>
            <a:chExt cx="5364608" cy="40547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012865-1457-1745-8153-8638C3629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9" t="3121" r="2439" b="2132"/>
            <a:stretch/>
          </p:blipFill>
          <p:spPr>
            <a:xfrm>
              <a:off x="875211" y="1806316"/>
              <a:ext cx="4323806" cy="3203290"/>
            </a:xfrm>
            <a:prstGeom prst="rect">
              <a:avLst/>
            </a:prstGeom>
            <a:ln w="76200">
              <a:solidFill>
                <a:srgbClr val="002060"/>
              </a:solidFill>
              <a:miter lim="400000"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D6966F-A58A-4144-BC86-CF4D31E8FD2B}"/>
                </a:ext>
              </a:extLst>
            </p:cNvPr>
            <p:cNvSpPr txBox="1"/>
            <p:nvPr/>
          </p:nvSpPr>
          <p:spPr>
            <a:xfrm>
              <a:off x="349291" y="5491720"/>
              <a:ext cx="536460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Karla Medium" pitchFamily="2" charset="0"/>
                  <a:ea typeface="+mj-ea"/>
                  <a:cs typeface="+mj-cs"/>
                  <a:sym typeface="Calibri"/>
                </a:rPr>
                <a:t>Supervised Learning: 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arla Medium" pitchFamily="2" charset="0"/>
                  <a:ea typeface="+mj-ea"/>
                  <a:cs typeface="+mj-cs"/>
                  <a:sym typeface="Calibri"/>
                </a:rPr>
                <a:t>Learns with “labeled” data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8BFC"/>
                  </a:solidFill>
                  <a:effectLst/>
                  <a:uLnTx/>
                  <a:uFillTx/>
                  <a:latin typeface="Karla Medium" pitchFamily="2" charset="0"/>
                  <a:ea typeface="+mj-ea"/>
                  <a:cs typeface="+mj-cs"/>
                  <a:sym typeface="Calibri"/>
                </a:rPr>
                <a:t>  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arla Medium" pitchFamily="2" charset="0"/>
                  <a:ea typeface="+mj-ea"/>
                  <a:cs typeface="+mj-cs"/>
                  <a:sym typeface="Calibri"/>
                </a:rPr>
                <a:t> 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08BFC"/>
                  </a:solidFill>
                  <a:effectLst/>
                  <a:uLnTx/>
                  <a:uFillTx/>
                  <a:latin typeface="Karla Medium" pitchFamily="2" charset="0"/>
                  <a:ea typeface="+mj-ea"/>
                  <a:cs typeface="+mj-cs"/>
                  <a:sym typeface="Calibri"/>
                </a:rPr>
                <a:t>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8F0307-8EBC-0FC9-6828-49C8BDF05B16}"/>
                    </a:ext>
                  </a:extLst>
                </p:cNvPr>
                <p:cNvSpPr txBox="1"/>
                <p:nvPr/>
              </p:nvSpPr>
              <p:spPr>
                <a:xfrm>
                  <a:off x="4750020" y="4444134"/>
                  <a:ext cx="4785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8F0307-8EBC-0FC9-6828-49C8BDF05B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020" y="4444134"/>
                  <a:ext cx="47852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F842C4-3618-E6EC-9EC6-615B6C542F8E}"/>
                    </a:ext>
                  </a:extLst>
                </p:cNvPr>
                <p:cNvSpPr txBox="1"/>
                <p:nvPr/>
              </p:nvSpPr>
              <p:spPr>
                <a:xfrm>
                  <a:off x="1033771" y="1806316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F842C4-3618-E6EC-9EC6-615B6C542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771" y="1806316"/>
                  <a:ext cx="4838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069D5B-03AB-3E88-04FB-9E603B5213EE}"/>
              </a:ext>
            </a:extLst>
          </p:cNvPr>
          <p:cNvGrpSpPr/>
          <p:nvPr/>
        </p:nvGrpSpPr>
        <p:grpSpPr>
          <a:xfrm>
            <a:off x="5783838" y="1881049"/>
            <a:ext cx="6408162" cy="3975679"/>
            <a:chOff x="5783838" y="1881049"/>
            <a:chExt cx="6408162" cy="39756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49AF02-1F52-6A47-9ACC-8736C757A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" t="3122" r="1980" b="4116"/>
            <a:stretch/>
          </p:blipFill>
          <p:spPr>
            <a:xfrm>
              <a:off x="6749622" y="1881049"/>
              <a:ext cx="4236242" cy="3062277"/>
            </a:xfrm>
            <a:prstGeom prst="rect">
              <a:avLst/>
            </a:prstGeom>
            <a:ln w="76200">
              <a:solidFill>
                <a:srgbClr val="002060"/>
              </a:solidFill>
              <a:miter lim="400000"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C0D04C-734B-A34F-BE1B-2250999CB2C4}"/>
                </a:ext>
              </a:extLst>
            </p:cNvPr>
            <p:cNvSpPr txBox="1"/>
            <p:nvPr/>
          </p:nvSpPr>
          <p:spPr>
            <a:xfrm>
              <a:off x="5783838" y="5487398"/>
              <a:ext cx="64081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Karla Medium" pitchFamily="2" charset="0"/>
                  <a:ea typeface="+mj-ea"/>
                  <a:cs typeface="+mj-cs"/>
                  <a:sym typeface="Calibri"/>
                </a:rPr>
                <a:t>Unsupervised Learning: 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arla Medium" pitchFamily="2" charset="0"/>
                  <a:ea typeface="+mj-ea"/>
                  <a:cs typeface="+mj-cs"/>
                  <a:sym typeface="Calibri"/>
                </a:rPr>
                <a:t>Learns by clustering or association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13E5276-F2EE-F590-4558-4851A263D79E}"/>
                    </a:ext>
                  </a:extLst>
                </p:cNvPr>
                <p:cNvSpPr txBox="1"/>
                <p:nvPr/>
              </p:nvSpPr>
              <p:spPr>
                <a:xfrm>
                  <a:off x="10507335" y="4444134"/>
                  <a:ext cx="4785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13E5276-F2EE-F590-4558-4851A263D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7335" y="4444134"/>
                  <a:ext cx="47852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0A0C379-89BB-6E89-A60F-D8F884ADBDAF}"/>
                    </a:ext>
                  </a:extLst>
                </p:cNvPr>
                <p:cNvSpPr txBox="1"/>
                <p:nvPr/>
              </p:nvSpPr>
              <p:spPr>
                <a:xfrm>
                  <a:off x="6996484" y="1881049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0A0C379-89BB-6E89-A60F-D8F884ADB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6484" y="1881049"/>
                  <a:ext cx="4838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3623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Building blocks of </a:t>
            </a:r>
            <a:r>
              <a:rPr lang="en-US" b="1">
                <a:solidFill>
                  <a:srgbClr val="002060"/>
                </a:solidFill>
              </a:rPr>
              <a:t>supervised </a:t>
            </a:r>
            <a:r>
              <a:rPr lang="en-US">
                <a:solidFill>
                  <a:srgbClr val="002060"/>
                </a:solidFill>
              </a:rPr>
              <a:t>machine learning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BF9B0-D105-BA41-BDC7-0E6AE3C6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3AAE56-6AF6-554B-8D15-EFC4DCC1AADB}"/>
              </a:ext>
            </a:extLst>
          </p:cNvPr>
          <p:cNvSpPr/>
          <p:nvPr/>
        </p:nvSpPr>
        <p:spPr>
          <a:xfrm>
            <a:off x="4743451" y="983808"/>
            <a:ext cx="6757988" cy="5723535"/>
          </a:xfrm>
          <a:custGeom>
            <a:avLst/>
            <a:gdLst>
              <a:gd name="connsiteX0" fmla="*/ 0 w 6757988"/>
              <a:gd name="connsiteY0" fmla="*/ 953942 h 5723535"/>
              <a:gd name="connsiteX1" fmla="*/ 953942 w 6757988"/>
              <a:gd name="connsiteY1" fmla="*/ 0 h 5723535"/>
              <a:gd name="connsiteX2" fmla="*/ 5804046 w 6757988"/>
              <a:gd name="connsiteY2" fmla="*/ 0 h 5723535"/>
              <a:gd name="connsiteX3" fmla="*/ 6757988 w 6757988"/>
              <a:gd name="connsiteY3" fmla="*/ 953942 h 5723535"/>
              <a:gd name="connsiteX4" fmla="*/ 6757988 w 6757988"/>
              <a:gd name="connsiteY4" fmla="*/ 4769593 h 5723535"/>
              <a:gd name="connsiteX5" fmla="*/ 5804046 w 6757988"/>
              <a:gd name="connsiteY5" fmla="*/ 5723535 h 5723535"/>
              <a:gd name="connsiteX6" fmla="*/ 953942 w 6757988"/>
              <a:gd name="connsiteY6" fmla="*/ 5723535 h 5723535"/>
              <a:gd name="connsiteX7" fmla="*/ 0 w 6757988"/>
              <a:gd name="connsiteY7" fmla="*/ 4769593 h 5723535"/>
              <a:gd name="connsiteX8" fmla="*/ 0 w 6757988"/>
              <a:gd name="connsiteY8" fmla="*/ 953942 h 572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7988" h="5723535" fill="none" extrusionOk="0">
                <a:moveTo>
                  <a:pt x="0" y="953942"/>
                </a:moveTo>
                <a:cubicBezTo>
                  <a:pt x="-102363" y="410537"/>
                  <a:pt x="482291" y="45141"/>
                  <a:pt x="953942" y="0"/>
                </a:cubicBezTo>
                <a:cubicBezTo>
                  <a:pt x="3193941" y="130954"/>
                  <a:pt x="4823142" y="43574"/>
                  <a:pt x="5804046" y="0"/>
                </a:cubicBezTo>
                <a:cubicBezTo>
                  <a:pt x="6362068" y="48018"/>
                  <a:pt x="6793848" y="471020"/>
                  <a:pt x="6757988" y="953942"/>
                </a:cubicBezTo>
                <a:cubicBezTo>
                  <a:pt x="6607549" y="1826674"/>
                  <a:pt x="6843867" y="2900129"/>
                  <a:pt x="6757988" y="4769593"/>
                </a:cubicBezTo>
                <a:cubicBezTo>
                  <a:pt x="6691103" y="5307424"/>
                  <a:pt x="6272705" y="5683386"/>
                  <a:pt x="5804046" y="5723535"/>
                </a:cubicBezTo>
                <a:cubicBezTo>
                  <a:pt x="3860199" y="5878732"/>
                  <a:pt x="2190333" y="5886555"/>
                  <a:pt x="953942" y="5723535"/>
                </a:cubicBezTo>
                <a:cubicBezTo>
                  <a:pt x="434269" y="5626482"/>
                  <a:pt x="-66612" y="5335336"/>
                  <a:pt x="0" y="4769593"/>
                </a:cubicBezTo>
                <a:cubicBezTo>
                  <a:pt x="64656" y="3992619"/>
                  <a:pt x="-17807" y="1869936"/>
                  <a:pt x="0" y="953942"/>
                </a:cubicBezTo>
                <a:close/>
              </a:path>
              <a:path w="6757988" h="5723535" stroke="0" extrusionOk="0">
                <a:moveTo>
                  <a:pt x="0" y="953942"/>
                </a:moveTo>
                <a:cubicBezTo>
                  <a:pt x="-60047" y="390056"/>
                  <a:pt x="348980" y="29318"/>
                  <a:pt x="953942" y="0"/>
                </a:cubicBezTo>
                <a:cubicBezTo>
                  <a:pt x="2693927" y="132882"/>
                  <a:pt x="5112290" y="-84951"/>
                  <a:pt x="5804046" y="0"/>
                </a:cubicBezTo>
                <a:cubicBezTo>
                  <a:pt x="6277536" y="52107"/>
                  <a:pt x="6743022" y="509818"/>
                  <a:pt x="6757988" y="953942"/>
                </a:cubicBezTo>
                <a:cubicBezTo>
                  <a:pt x="6778175" y="2332792"/>
                  <a:pt x="6910468" y="4135691"/>
                  <a:pt x="6757988" y="4769593"/>
                </a:cubicBezTo>
                <a:cubicBezTo>
                  <a:pt x="6842682" y="5306488"/>
                  <a:pt x="6355279" y="5673351"/>
                  <a:pt x="5804046" y="5723535"/>
                </a:cubicBezTo>
                <a:cubicBezTo>
                  <a:pt x="4998289" y="5811174"/>
                  <a:pt x="3102281" y="5650856"/>
                  <a:pt x="953942" y="5723535"/>
                </a:cubicBezTo>
                <a:cubicBezTo>
                  <a:pt x="425644" y="5709704"/>
                  <a:pt x="-32108" y="5341062"/>
                  <a:pt x="0" y="4769593"/>
                </a:cubicBezTo>
                <a:cubicBezTo>
                  <a:pt x="-38581" y="3724709"/>
                  <a:pt x="63341" y="2314686"/>
                  <a:pt x="0" y="953942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C49B1-C1D5-0F4F-813E-FC86AC5BC2AF}"/>
              </a:ext>
            </a:extLst>
          </p:cNvPr>
          <p:cNvSpPr txBox="1"/>
          <p:nvPr/>
        </p:nvSpPr>
        <p:spPr>
          <a:xfrm>
            <a:off x="5247869" y="1260034"/>
            <a:ext cx="5702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arla" panose="020B0004030503030003" pitchFamily="34" charset="77"/>
                <a:ea typeface="+mj-ea"/>
                <a:cs typeface="+mj-cs"/>
                <a:sym typeface="Calibri"/>
              </a:rPr>
              <a:t>SUPERVISED MACHINE LEARNING WORKFLOW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FCC88C08-97B0-A34C-B5E5-B65642705B52}"/>
              </a:ext>
            </a:extLst>
          </p:cNvPr>
          <p:cNvSpPr/>
          <p:nvPr/>
        </p:nvSpPr>
        <p:spPr>
          <a:xfrm rot="10800000">
            <a:off x="8103452" y="2727058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AAD9C03D-213C-E84F-8551-D4F8C267FC3A}"/>
              </a:ext>
            </a:extLst>
          </p:cNvPr>
          <p:cNvSpPr/>
          <p:nvPr/>
        </p:nvSpPr>
        <p:spPr>
          <a:xfrm rot="10800000">
            <a:off x="8098972" y="4050590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8ADA5B9-4373-5D5B-2DE9-3F1D2A12770A}"/>
              </a:ext>
            </a:extLst>
          </p:cNvPr>
          <p:cNvSpPr/>
          <p:nvPr/>
        </p:nvSpPr>
        <p:spPr>
          <a:xfrm>
            <a:off x="6940127" y="1836313"/>
            <a:ext cx="2795522" cy="8039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GET </a:t>
            </a:r>
            <a:r>
              <a:rPr lang="en-US" sz="1600" b="1" kern="0">
                <a:solidFill>
                  <a:srgbClr val="00B0F0"/>
                </a:solidFill>
                <a:latin typeface="Karla" panose="020B0004030503030003" pitchFamily="34" charset="77"/>
                <a:sym typeface="Calibri"/>
              </a:rPr>
              <a:t>LABELED</a:t>
            </a:r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 DATA</a:t>
            </a: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EB3A8EEA-6746-504D-A0FE-E2DEAE58C131}"/>
              </a:ext>
            </a:extLst>
          </p:cNvPr>
          <p:cNvSpPr/>
          <p:nvPr/>
        </p:nvSpPr>
        <p:spPr>
          <a:xfrm rot="10800000">
            <a:off x="8098971" y="5367959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44822B-97C3-7B18-0A5C-B913AE0159DF}"/>
              </a:ext>
            </a:extLst>
          </p:cNvPr>
          <p:cNvSpPr/>
          <p:nvPr/>
        </p:nvSpPr>
        <p:spPr>
          <a:xfrm>
            <a:off x="6940127" y="5805400"/>
            <a:ext cx="2795523" cy="80427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MINIMIZE LOSS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F5D1D9-B7F6-B478-CA9D-9CA68A22B24E}"/>
              </a:ext>
            </a:extLst>
          </p:cNvPr>
          <p:cNvSpPr/>
          <p:nvPr/>
        </p:nvSpPr>
        <p:spPr>
          <a:xfrm>
            <a:off x="6940128" y="3179907"/>
            <a:ext cx="2795521" cy="7998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SELECT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4FAEC4-66EE-9AE1-8CBF-62F5B68FB8B2}"/>
              </a:ext>
            </a:extLst>
          </p:cNvPr>
          <p:cNvSpPr/>
          <p:nvPr/>
        </p:nvSpPr>
        <p:spPr>
          <a:xfrm>
            <a:off x="6940129" y="4504610"/>
            <a:ext cx="2795520" cy="8067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hangingPunct="0">
              <a:defRPr/>
            </a:pPr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DEFINE LOSS</a:t>
            </a:r>
          </a:p>
          <a:p>
            <a:pPr lvl="0" algn="ctr" hangingPunct="0">
              <a:defRPr/>
            </a:pPr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42058638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" grpId="0" animBg="1"/>
      <p:bldP spid="24" grpId="0" animBg="1"/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Building blocks of </a:t>
            </a:r>
            <a:r>
              <a:rPr lang="en-US" b="1">
                <a:solidFill>
                  <a:srgbClr val="002060"/>
                </a:solidFill>
              </a:rPr>
              <a:t>supervised </a:t>
            </a:r>
            <a:r>
              <a:rPr lang="en-US">
                <a:solidFill>
                  <a:srgbClr val="002060"/>
                </a:solidFill>
              </a:rPr>
              <a:t>machine learning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BF9B0-D105-BA41-BDC7-0E6AE3C6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3AAE56-6AF6-554B-8D15-EFC4DCC1AADB}"/>
              </a:ext>
            </a:extLst>
          </p:cNvPr>
          <p:cNvSpPr/>
          <p:nvPr/>
        </p:nvSpPr>
        <p:spPr>
          <a:xfrm>
            <a:off x="4743451" y="983808"/>
            <a:ext cx="6757988" cy="5723535"/>
          </a:xfrm>
          <a:custGeom>
            <a:avLst/>
            <a:gdLst>
              <a:gd name="connsiteX0" fmla="*/ 0 w 6757988"/>
              <a:gd name="connsiteY0" fmla="*/ 953942 h 5723535"/>
              <a:gd name="connsiteX1" fmla="*/ 953942 w 6757988"/>
              <a:gd name="connsiteY1" fmla="*/ 0 h 5723535"/>
              <a:gd name="connsiteX2" fmla="*/ 5804046 w 6757988"/>
              <a:gd name="connsiteY2" fmla="*/ 0 h 5723535"/>
              <a:gd name="connsiteX3" fmla="*/ 6757988 w 6757988"/>
              <a:gd name="connsiteY3" fmla="*/ 953942 h 5723535"/>
              <a:gd name="connsiteX4" fmla="*/ 6757988 w 6757988"/>
              <a:gd name="connsiteY4" fmla="*/ 4769593 h 5723535"/>
              <a:gd name="connsiteX5" fmla="*/ 5804046 w 6757988"/>
              <a:gd name="connsiteY5" fmla="*/ 5723535 h 5723535"/>
              <a:gd name="connsiteX6" fmla="*/ 953942 w 6757988"/>
              <a:gd name="connsiteY6" fmla="*/ 5723535 h 5723535"/>
              <a:gd name="connsiteX7" fmla="*/ 0 w 6757988"/>
              <a:gd name="connsiteY7" fmla="*/ 4769593 h 5723535"/>
              <a:gd name="connsiteX8" fmla="*/ 0 w 6757988"/>
              <a:gd name="connsiteY8" fmla="*/ 953942 h 572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7988" h="5723535" fill="none" extrusionOk="0">
                <a:moveTo>
                  <a:pt x="0" y="953942"/>
                </a:moveTo>
                <a:cubicBezTo>
                  <a:pt x="-102363" y="410537"/>
                  <a:pt x="482291" y="45141"/>
                  <a:pt x="953942" y="0"/>
                </a:cubicBezTo>
                <a:cubicBezTo>
                  <a:pt x="3193941" y="130954"/>
                  <a:pt x="4823142" y="43574"/>
                  <a:pt x="5804046" y="0"/>
                </a:cubicBezTo>
                <a:cubicBezTo>
                  <a:pt x="6362068" y="48018"/>
                  <a:pt x="6793848" y="471020"/>
                  <a:pt x="6757988" y="953942"/>
                </a:cubicBezTo>
                <a:cubicBezTo>
                  <a:pt x="6607549" y="1826674"/>
                  <a:pt x="6843867" y="2900129"/>
                  <a:pt x="6757988" y="4769593"/>
                </a:cubicBezTo>
                <a:cubicBezTo>
                  <a:pt x="6691103" y="5307424"/>
                  <a:pt x="6272705" y="5683386"/>
                  <a:pt x="5804046" y="5723535"/>
                </a:cubicBezTo>
                <a:cubicBezTo>
                  <a:pt x="3860199" y="5878732"/>
                  <a:pt x="2190333" y="5886555"/>
                  <a:pt x="953942" y="5723535"/>
                </a:cubicBezTo>
                <a:cubicBezTo>
                  <a:pt x="434269" y="5626482"/>
                  <a:pt x="-66612" y="5335336"/>
                  <a:pt x="0" y="4769593"/>
                </a:cubicBezTo>
                <a:cubicBezTo>
                  <a:pt x="64656" y="3992619"/>
                  <a:pt x="-17807" y="1869936"/>
                  <a:pt x="0" y="953942"/>
                </a:cubicBezTo>
                <a:close/>
              </a:path>
              <a:path w="6757988" h="5723535" stroke="0" extrusionOk="0">
                <a:moveTo>
                  <a:pt x="0" y="953942"/>
                </a:moveTo>
                <a:cubicBezTo>
                  <a:pt x="-60047" y="390056"/>
                  <a:pt x="348980" y="29318"/>
                  <a:pt x="953942" y="0"/>
                </a:cubicBezTo>
                <a:cubicBezTo>
                  <a:pt x="2693927" y="132882"/>
                  <a:pt x="5112290" y="-84951"/>
                  <a:pt x="5804046" y="0"/>
                </a:cubicBezTo>
                <a:cubicBezTo>
                  <a:pt x="6277536" y="52107"/>
                  <a:pt x="6743022" y="509818"/>
                  <a:pt x="6757988" y="953942"/>
                </a:cubicBezTo>
                <a:cubicBezTo>
                  <a:pt x="6778175" y="2332792"/>
                  <a:pt x="6910468" y="4135691"/>
                  <a:pt x="6757988" y="4769593"/>
                </a:cubicBezTo>
                <a:cubicBezTo>
                  <a:pt x="6842682" y="5306488"/>
                  <a:pt x="6355279" y="5673351"/>
                  <a:pt x="5804046" y="5723535"/>
                </a:cubicBezTo>
                <a:cubicBezTo>
                  <a:pt x="4998289" y="5811174"/>
                  <a:pt x="3102281" y="5650856"/>
                  <a:pt x="953942" y="5723535"/>
                </a:cubicBezTo>
                <a:cubicBezTo>
                  <a:pt x="425644" y="5709704"/>
                  <a:pt x="-32108" y="5341062"/>
                  <a:pt x="0" y="4769593"/>
                </a:cubicBezTo>
                <a:cubicBezTo>
                  <a:pt x="-38581" y="3724709"/>
                  <a:pt x="63341" y="2314686"/>
                  <a:pt x="0" y="953942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C49B1-C1D5-0F4F-813E-FC86AC5BC2AF}"/>
              </a:ext>
            </a:extLst>
          </p:cNvPr>
          <p:cNvSpPr txBox="1"/>
          <p:nvPr/>
        </p:nvSpPr>
        <p:spPr>
          <a:xfrm>
            <a:off x="5247869" y="1260034"/>
            <a:ext cx="5702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arla" panose="020B0004030503030003" pitchFamily="34" charset="77"/>
                <a:ea typeface="+mj-ea"/>
                <a:cs typeface="+mj-cs"/>
                <a:sym typeface="Calibri"/>
              </a:rPr>
              <a:t>SUPERVISED MACHINE LEARNING WORKFLOW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FCC88C08-97B0-A34C-B5E5-B65642705B52}"/>
              </a:ext>
            </a:extLst>
          </p:cNvPr>
          <p:cNvSpPr/>
          <p:nvPr/>
        </p:nvSpPr>
        <p:spPr>
          <a:xfrm rot="10800000">
            <a:off x="8103452" y="2727058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>
                <a:alpha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AAD9C03D-213C-E84F-8551-D4F8C267FC3A}"/>
              </a:ext>
            </a:extLst>
          </p:cNvPr>
          <p:cNvSpPr/>
          <p:nvPr/>
        </p:nvSpPr>
        <p:spPr>
          <a:xfrm rot="10800000">
            <a:off x="8098972" y="4050590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>
                <a:alpha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8ADA5B9-4373-5D5B-2DE9-3F1D2A12770A}"/>
              </a:ext>
            </a:extLst>
          </p:cNvPr>
          <p:cNvSpPr/>
          <p:nvPr/>
        </p:nvSpPr>
        <p:spPr>
          <a:xfrm>
            <a:off x="6940127" y="1836313"/>
            <a:ext cx="2795522" cy="8039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GET </a:t>
            </a:r>
            <a:r>
              <a:rPr lang="en-US" sz="1600" b="1" kern="0">
                <a:solidFill>
                  <a:srgbClr val="00B0F0"/>
                </a:solidFill>
                <a:latin typeface="Karla" panose="020B0004030503030003" pitchFamily="34" charset="77"/>
                <a:sym typeface="Calibri"/>
              </a:rPr>
              <a:t>LABELED</a:t>
            </a:r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 DATA</a:t>
            </a: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EB3A8EEA-6746-504D-A0FE-E2DEAE58C131}"/>
              </a:ext>
            </a:extLst>
          </p:cNvPr>
          <p:cNvSpPr/>
          <p:nvPr/>
        </p:nvSpPr>
        <p:spPr>
          <a:xfrm rot="10800000">
            <a:off x="8098971" y="5367959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>
                <a:alpha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44822B-97C3-7B18-0A5C-B913AE0159DF}"/>
              </a:ext>
            </a:extLst>
          </p:cNvPr>
          <p:cNvSpPr/>
          <p:nvPr/>
        </p:nvSpPr>
        <p:spPr>
          <a:xfrm>
            <a:off x="6940127" y="5805400"/>
            <a:ext cx="2795523" cy="804273"/>
          </a:xfrm>
          <a:prstGeom prst="roundRect">
            <a:avLst/>
          </a:prstGeom>
          <a:solidFill>
            <a:schemeClr val="tx2">
              <a:lumMod val="20000"/>
              <a:lumOff val="80000"/>
              <a:alpha val="10000"/>
            </a:schemeClr>
          </a:solidFill>
          <a:ln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Karla" panose="020B0004030503030003" pitchFamily="34" charset="77"/>
                <a:sym typeface="Calibri"/>
              </a:rPr>
              <a:t>MINIMIZE LOSS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F5D1D9-B7F6-B478-CA9D-9CA68A22B24E}"/>
              </a:ext>
            </a:extLst>
          </p:cNvPr>
          <p:cNvSpPr/>
          <p:nvPr/>
        </p:nvSpPr>
        <p:spPr>
          <a:xfrm>
            <a:off x="6940128" y="3179907"/>
            <a:ext cx="2795521" cy="7998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>
            <a:solidFill>
              <a:schemeClr val="tx1">
                <a:alpha val="9591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schemeClr val="tx1">
                    <a:lumMod val="75000"/>
                    <a:lumOff val="25000"/>
                    <a:alpha val="10451"/>
                  </a:schemeClr>
                </a:solidFill>
                <a:latin typeface="Karla" panose="020B0004030503030003" pitchFamily="34" charset="77"/>
                <a:sym typeface="Calibri"/>
              </a:rPr>
              <a:t>SELECT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4FAEC4-66EE-9AE1-8CBF-62F5B68FB8B2}"/>
              </a:ext>
            </a:extLst>
          </p:cNvPr>
          <p:cNvSpPr/>
          <p:nvPr/>
        </p:nvSpPr>
        <p:spPr>
          <a:xfrm>
            <a:off x="6940129" y="4504610"/>
            <a:ext cx="2795520" cy="806744"/>
          </a:xfrm>
          <a:prstGeom prst="roundRect">
            <a:avLst/>
          </a:prstGeom>
          <a:solidFill>
            <a:schemeClr val="accent3">
              <a:lumMod val="40000"/>
              <a:lumOff val="60000"/>
              <a:alpha val="10000"/>
            </a:schemeClr>
          </a:solidFill>
          <a:ln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hangingPunct="0">
              <a:defRPr/>
            </a:pPr>
            <a:r>
              <a:rPr lang="en-US" sz="1600" b="1" kern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Karla" panose="020B0004030503030003" pitchFamily="34" charset="77"/>
                <a:sym typeface="Calibri"/>
              </a:rPr>
              <a:t>DEFINE LOSS</a:t>
            </a:r>
          </a:p>
          <a:p>
            <a:pPr lvl="0" algn="ctr" hangingPunct="0">
              <a:defRPr/>
            </a:pPr>
            <a:r>
              <a:rPr lang="en-US" sz="1600" b="1" kern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Karla" panose="020B0004030503030003" pitchFamily="34" charset="77"/>
                <a:sym typeface="Calibri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73087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Building blocks of </a:t>
            </a:r>
            <a:r>
              <a:rPr lang="en-US" b="1">
                <a:solidFill>
                  <a:srgbClr val="002060"/>
                </a:solidFill>
              </a:rPr>
              <a:t>supervised </a:t>
            </a:r>
            <a:r>
              <a:rPr lang="en-US">
                <a:solidFill>
                  <a:srgbClr val="002060"/>
                </a:solidFill>
              </a:rPr>
              <a:t>machine learning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BF9B0-D105-BA41-BDC7-0E6AE3C6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3AAE56-6AF6-554B-8D15-EFC4DCC1AADB}"/>
              </a:ext>
            </a:extLst>
          </p:cNvPr>
          <p:cNvSpPr/>
          <p:nvPr/>
        </p:nvSpPr>
        <p:spPr>
          <a:xfrm>
            <a:off x="4743451" y="983808"/>
            <a:ext cx="6757988" cy="5723535"/>
          </a:xfrm>
          <a:custGeom>
            <a:avLst/>
            <a:gdLst>
              <a:gd name="connsiteX0" fmla="*/ 0 w 6757988"/>
              <a:gd name="connsiteY0" fmla="*/ 953942 h 5723535"/>
              <a:gd name="connsiteX1" fmla="*/ 953942 w 6757988"/>
              <a:gd name="connsiteY1" fmla="*/ 0 h 5723535"/>
              <a:gd name="connsiteX2" fmla="*/ 5804046 w 6757988"/>
              <a:gd name="connsiteY2" fmla="*/ 0 h 5723535"/>
              <a:gd name="connsiteX3" fmla="*/ 6757988 w 6757988"/>
              <a:gd name="connsiteY3" fmla="*/ 953942 h 5723535"/>
              <a:gd name="connsiteX4" fmla="*/ 6757988 w 6757988"/>
              <a:gd name="connsiteY4" fmla="*/ 4769593 h 5723535"/>
              <a:gd name="connsiteX5" fmla="*/ 5804046 w 6757988"/>
              <a:gd name="connsiteY5" fmla="*/ 5723535 h 5723535"/>
              <a:gd name="connsiteX6" fmla="*/ 953942 w 6757988"/>
              <a:gd name="connsiteY6" fmla="*/ 5723535 h 5723535"/>
              <a:gd name="connsiteX7" fmla="*/ 0 w 6757988"/>
              <a:gd name="connsiteY7" fmla="*/ 4769593 h 5723535"/>
              <a:gd name="connsiteX8" fmla="*/ 0 w 6757988"/>
              <a:gd name="connsiteY8" fmla="*/ 953942 h 572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7988" h="5723535" fill="none" extrusionOk="0">
                <a:moveTo>
                  <a:pt x="0" y="953942"/>
                </a:moveTo>
                <a:cubicBezTo>
                  <a:pt x="-102363" y="410537"/>
                  <a:pt x="482291" y="45141"/>
                  <a:pt x="953942" y="0"/>
                </a:cubicBezTo>
                <a:cubicBezTo>
                  <a:pt x="3193941" y="130954"/>
                  <a:pt x="4823142" y="43574"/>
                  <a:pt x="5804046" y="0"/>
                </a:cubicBezTo>
                <a:cubicBezTo>
                  <a:pt x="6362068" y="48018"/>
                  <a:pt x="6793848" y="471020"/>
                  <a:pt x="6757988" y="953942"/>
                </a:cubicBezTo>
                <a:cubicBezTo>
                  <a:pt x="6607549" y="1826674"/>
                  <a:pt x="6843867" y="2900129"/>
                  <a:pt x="6757988" y="4769593"/>
                </a:cubicBezTo>
                <a:cubicBezTo>
                  <a:pt x="6691103" y="5307424"/>
                  <a:pt x="6272705" y="5683386"/>
                  <a:pt x="5804046" y="5723535"/>
                </a:cubicBezTo>
                <a:cubicBezTo>
                  <a:pt x="3860199" y="5878732"/>
                  <a:pt x="2190333" y="5886555"/>
                  <a:pt x="953942" y="5723535"/>
                </a:cubicBezTo>
                <a:cubicBezTo>
                  <a:pt x="434269" y="5626482"/>
                  <a:pt x="-66612" y="5335336"/>
                  <a:pt x="0" y="4769593"/>
                </a:cubicBezTo>
                <a:cubicBezTo>
                  <a:pt x="64656" y="3992619"/>
                  <a:pt x="-17807" y="1869936"/>
                  <a:pt x="0" y="953942"/>
                </a:cubicBezTo>
                <a:close/>
              </a:path>
              <a:path w="6757988" h="5723535" stroke="0" extrusionOk="0">
                <a:moveTo>
                  <a:pt x="0" y="953942"/>
                </a:moveTo>
                <a:cubicBezTo>
                  <a:pt x="-60047" y="390056"/>
                  <a:pt x="348980" y="29318"/>
                  <a:pt x="953942" y="0"/>
                </a:cubicBezTo>
                <a:cubicBezTo>
                  <a:pt x="2693927" y="132882"/>
                  <a:pt x="5112290" y="-84951"/>
                  <a:pt x="5804046" y="0"/>
                </a:cubicBezTo>
                <a:cubicBezTo>
                  <a:pt x="6277536" y="52107"/>
                  <a:pt x="6743022" y="509818"/>
                  <a:pt x="6757988" y="953942"/>
                </a:cubicBezTo>
                <a:cubicBezTo>
                  <a:pt x="6778175" y="2332792"/>
                  <a:pt x="6910468" y="4135691"/>
                  <a:pt x="6757988" y="4769593"/>
                </a:cubicBezTo>
                <a:cubicBezTo>
                  <a:pt x="6842682" y="5306488"/>
                  <a:pt x="6355279" y="5673351"/>
                  <a:pt x="5804046" y="5723535"/>
                </a:cubicBezTo>
                <a:cubicBezTo>
                  <a:pt x="4998289" y="5811174"/>
                  <a:pt x="3102281" y="5650856"/>
                  <a:pt x="953942" y="5723535"/>
                </a:cubicBezTo>
                <a:cubicBezTo>
                  <a:pt x="425644" y="5709704"/>
                  <a:pt x="-32108" y="5341062"/>
                  <a:pt x="0" y="4769593"/>
                </a:cubicBezTo>
                <a:cubicBezTo>
                  <a:pt x="-38581" y="3724709"/>
                  <a:pt x="63341" y="2314686"/>
                  <a:pt x="0" y="953942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C49B1-C1D5-0F4F-813E-FC86AC5BC2AF}"/>
              </a:ext>
            </a:extLst>
          </p:cNvPr>
          <p:cNvSpPr txBox="1"/>
          <p:nvPr/>
        </p:nvSpPr>
        <p:spPr>
          <a:xfrm>
            <a:off x="5247869" y="1260034"/>
            <a:ext cx="5702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arla" panose="020B0004030503030003" pitchFamily="34" charset="77"/>
                <a:ea typeface="+mj-ea"/>
                <a:cs typeface="+mj-cs"/>
                <a:sym typeface="Calibri"/>
              </a:rPr>
              <a:t>SUPERVISED MACHINE LEARNING WORKFLOW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FCC88C08-97B0-A34C-B5E5-B65642705B52}"/>
              </a:ext>
            </a:extLst>
          </p:cNvPr>
          <p:cNvSpPr/>
          <p:nvPr/>
        </p:nvSpPr>
        <p:spPr>
          <a:xfrm rot="10800000">
            <a:off x="8103452" y="2727058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AAD9C03D-213C-E84F-8551-D4F8C267FC3A}"/>
              </a:ext>
            </a:extLst>
          </p:cNvPr>
          <p:cNvSpPr/>
          <p:nvPr/>
        </p:nvSpPr>
        <p:spPr>
          <a:xfrm rot="10800000">
            <a:off x="8098972" y="4050590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>
                <a:alpha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8ADA5B9-4373-5D5B-2DE9-3F1D2A12770A}"/>
              </a:ext>
            </a:extLst>
          </p:cNvPr>
          <p:cNvSpPr/>
          <p:nvPr/>
        </p:nvSpPr>
        <p:spPr>
          <a:xfrm>
            <a:off x="6940127" y="1836313"/>
            <a:ext cx="2795522" cy="8039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GET </a:t>
            </a:r>
            <a:r>
              <a:rPr lang="en-US" sz="1600" b="1" kern="0">
                <a:solidFill>
                  <a:srgbClr val="00B0F0"/>
                </a:solidFill>
                <a:latin typeface="Karla" panose="020B0004030503030003" pitchFamily="34" charset="77"/>
                <a:sym typeface="Calibri"/>
              </a:rPr>
              <a:t>LABELED</a:t>
            </a:r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 DATA</a:t>
            </a: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EB3A8EEA-6746-504D-A0FE-E2DEAE58C131}"/>
              </a:ext>
            </a:extLst>
          </p:cNvPr>
          <p:cNvSpPr/>
          <p:nvPr/>
        </p:nvSpPr>
        <p:spPr>
          <a:xfrm rot="10800000">
            <a:off x="8098971" y="5367959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>
                <a:alpha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44822B-97C3-7B18-0A5C-B913AE0159DF}"/>
              </a:ext>
            </a:extLst>
          </p:cNvPr>
          <p:cNvSpPr/>
          <p:nvPr/>
        </p:nvSpPr>
        <p:spPr>
          <a:xfrm>
            <a:off x="6940127" y="5805400"/>
            <a:ext cx="2795523" cy="804273"/>
          </a:xfrm>
          <a:prstGeom prst="roundRect">
            <a:avLst/>
          </a:prstGeom>
          <a:solidFill>
            <a:schemeClr val="tx2">
              <a:lumMod val="20000"/>
              <a:lumOff val="80000"/>
              <a:alpha val="10000"/>
            </a:schemeClr>
          </a:solidFill>
          <a:ln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Karla" panose="020B0004030503030003" pitchFamily="34" charset="77"/>
                <a:sym typeface="Calibri"/>
              </a:rPr>
              <a:t>MINIMIZE LOSS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F5D1D9-B7F6-B478-CA9D-9CA68A22B24E}"/>
              </a:ext>
            </a:extLst>
          </p:cNvPr>
          <p:cNvSpPr/>
          <p:nvPr/>
        </p:nvSpPr>
        <p:spPr>
          <a:xfrm>
            <a:off x="6940128" y="3179907"/>
            <a:ext cx="2795521" cy="7998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SELECT</a:t>
            </a:r>
            <a:r>
              <a:rPr lang="en-US" sz="1600" kern="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 </a:t>
            </a:r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4FAEC4-66EE-9AE1-8CBF-62F5B68FB8B2}"/>
              </a:ext>
            </a:extLst>
          </p:cNvPr>
          <p:cNvSpPr/>
          <p:nvPr/>
        </p:nvSpPr>
        <p:spPr>
          <a:xfrm>
            <a:off x="6940129" y="4504610"/>
            <a:ext cx="2795520" cy="806744"/>
          </a:xfrm>
          <a:prstGeom prst="roundRect">
            <a:avLst/>
          </a:prstGeom>
          <a:solidFill>
            <a:schemeClr val="accent3">
              <a:lumMod val="40000"/>
              <a:lumOff val="60000"/>
              <a:alpha val="10000"/>
            </a:schemeClr>
          </a:solidFill>
          <a:ln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hangingPunct="0">
              <a:defRPr/>
            </a:pPr>
            <a:r>
              <a:rPr lang="en-US" sz="1600" b="1" kern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Karla" panose="020B0004030503030003" pitchFamily="34" charset="77"/>
                <a:sym typeface="Calibri"/>
              </a:rPr>
              <a:t>DEFINE LOSS</a:t>
            </a:r>
          </a:p>
          <a:p>
            <a:pPr lvl="0" algn="ctr" hangingPunct="0">
              <a:defRPr/>
            </a:pPr>
            <a:r>
              <a:rPr lang="en-US" sz="1600" b="1" kern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Karla" panose="020B0004030503030003" pitchFamily="34" charset="77"/>
                <a:sym typeface="Calibri"/>
              </a:rPr>
              <a:t>FUNCTION</a:t>
            </a: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CA3A4CD1-1291-29AF-B6BC-BDADB116F7E0}"/>
              </a:ext>
            </a:extLst>
          </p:cNvPr>
          <p:cNvSpPr>
            <a:spLocks noChangeAspect="1"/>
          </p:cNvSpPr>
          <p:nvPr/>
        </p:nvSpPr>
        <p:spPr bwMode="auto">
          <a:xfrm rot="633119" flipH="1">
            <a:off x="3240325" y="2900027"/>
            <a:ext cx="3686128" cy="712147"/>
          </a:xfrm>
          <a:custGeom>
            <a:avLst/>
            <a:gdLst>
              <a:gd name="connsiteX0" fmla="*/ 3665854 w 3686128"/>
              <a:gd name="connsiteY0" fmla="*/ 539878 h 712147"/>
              <a:gd name="connsiteX1" fmla="*/ 3456850 w 3686128"/>
              <a:gd name="connsiteY1" fmla="*/ 105967 h 712147"/>
              <a:gd name="connsiteX2" fmla="*/ 3324518 w 3686128"/>
              <a:gd name="connsiteY2" fmla="*/ 9970 h 712147"/>
              <a:gd name="connsiteX3" fmla="*/ 3236051 w 3686128"/>
              <a:gd name="connsiteY3" fmla="*/ 49707 h 712147"/>
              <a:gd name="connsiteX4" fmla="*/ 3360642 w 3686128"/>
              <a:gd name="connsiteY4" fmla="*/ 361058 h 712147"/>
              <a:gd name="connsiteX5" fmla="*/ 3328204 w 3686128"/>
              <a:gd name="connsiteY5" fmla="*/ 344465 h 712147"/>
              <a:gd name="connsiteX6" fmla="*/ 2725523 w 3686128"/>
              <a:gd name="connsiteY6" fmla="*/ 178891 h 712147"/>
              <a:gd name="connsiteX7" fmla="*/ 1800673 w 3686128"/>
              <a:gd name="connsiteY7" fmla="*/ 46360 h 712147"/>
              <a:gd name="connsiteX8" fmla="*/ 831959 w 3686128"/>
              <a:gd name="connsiteY8" fmla="*/ 43084 h 712147"/>
              <a:gd name="connsiteX9" fmla="*/ 88467 w 3686128"/>
              <a:gd name="connsiteY9" fmla="*/ 264989 h 712147"/>
              <a:gd name="connsiteX10" fmla="*/ 76302 w 3686128"/>
              <a:gd name="connsiteY10" fmla="*/ 271612 h 712147"/>
              <a:gd name="connsiteX11" fmla="*/ 265401 w 3686128"/>
              <a:gd name="connsiteY11" fmla="*/ 407419 h 712147"/>
              <a:gd name="connsiteX12" fmla="*/ 964659 w 3686128"/>
              <a:gd name="connsiteY12" fmla="*/ 192137 h 712147"/>
              <a:gd name="connsiteX13" fmla="*/ 1881399 w 3686128"/>
              <a:gd name="connsiteY13" fmla="*/ 188790 h 712147"/>
              <a:gd name="connsiteX14" fmla="*/ 2753537 w 3686128"/>
              <a:gd name="connsiteY14" fmla="*/ 311350 h 712147"/>
              <a:gd name="connsiteX15" fmla="*/ 3095241 w 3686128"/>
              <a:gd name="connsiteY15" fmla="*/ 390826 h 712147"/>
              <a:gd name="connsiteX16" fmla="*/ 3316409 w 3686128"/>
              <a:gd name="connsiteY16" fmla="*/ 460403 h 712147"/>
              <a:gd name="connsiteX17" fmla="*/ 3368383 w 3686128"/>
              <a:gd name="connsiteY17" fmla="*/ 473648 h 712147"/>
              <a:gd name="connsiteX18" fmla="*/ 2986869 w 3686128"/>
              <a:gd name="connsiteY18" fmla="*/ 559747 h 712147"/>
              <a:gd name="connsiteX19" fmla="*/ 3018938 w 3686128"/>
              <a:gd name="connsiteY19" fmla="*/ 655816 h 712147"/>
              <a:gd name="connsiteX20" fmla="*/ 3175599 w 3686128"/>
              <a:gd name="connsiteY20" fmla="*/ 695553 h 712147"/>
              <a:gd name="connsiteX21" fmla="*/ 3637839 w 3686128"/>
              <a:gd name="connsiteY21" fmla="*/ 602832 h 712147"/>
              <a:gd name="connsiteX22" fmla="*/ 3665854 w 3686128"/>
              <a:gd name="connsiteY22" fmla="*/ 539878 h 71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86128" h="712147" fill="none" extrusionOk="0">
                <a:moveTo>
                  <a:pt x="3665854" y="539878"/>
                </a:moveTo>
                <a:cubicBezTo>
                  <a:pt x="3582797" y="393313"/>
                  <a:pt x="3493546" y="242022"/>
                  <a:pt x="3456850" y="105967"/>
                </a:cubicBezTo>
                <a:cubicBezTo>
                  <a:pt x="3445189" y="56733"/>
                  <a:pt x="3376263" y="17052"/>
                  <a:pt x="3324518" y="9970"/>
                </a:cubicBezTo>
                <a:cubicBezTo>
                  <a:pt x="3279282" y="-3224"/>
                  <a:pt x="3230027" y="781"/>
                  <a:pt x="3236051" y="49707"/>
                </a:cubicBezTo>
                <a:cubicBezTo>
                  <a:pt x="3261840" y="151015"/>
                  <a:pt x="3306297" y="277903"/>
                  <a:pt x="3360642" y="361058"/>
                </a:cubicBezTo>
                <a:cubicBezTo>
                  <a:pt x="3346670" y="355375"/>
                  <a:pt x="3342208" y="347907"/>
                  <a:pt x="3328204" y="344465"/>
                </a:cubicBezTo>
                <a:cubicBezTo>
                  <a:pt x="3121145" y="267171"/>
                  <a:pt x="2903472" y="232925"/>
                  <a:pt x="2725523" y="178891"/>
                </a:cubicBezTo>
                <a:cubicBezTo>
                  <a:pt x="2362873" y="129410"/>
                  <a:pt x="2105686" y="36547"/>
                  <a:pt x="1800673" y="46360"/>
                </a:cubicBezTo>
                <a:cubicBezTo>
                  <a:pt x="1484630" y="61603"/>
                  <a:pt x="1154541" y="-22445"/>
                  <a:pt x="831959" y="43084"/>
                </a:cubicBezTo>
                <a:cubicBezTo>
                  <a:pt x="581756" y="69187"/>
                  <a:pt x="296402" y="120625"/>
                  <a:pt x="88467" y="264989"/>
                </a:cubicBezTo>
                <a:cubicBezTo>
                  <a:pt x="84566" y="265055"/>
                  <a:pt x="80884" y="267897"/>
                  <a:pt x="76302" y="271612"/>
                </a:cubicBezTo>
                <a:cubicBezTo>
                  <a:pt x="12134" y="317512"/>
                  <a:pt x="192345" y="448891"/>
                  <a:pt x="265401" y="407419"/>
                </a:cubicBezTo>
                <a:cubicBezTo>
                  <a:pt x="487036" y="281218"/>
                  <a:pt x="754106" y="195480"/>
                  <a:pt x="964659" y="192137"/>
                </a:cubicBezTo>
                <a:cubicBezTo>
                  <a:pt x="1265837" y="169515"/>
                  <a:pt x="1553544" y="113866"/>
                  <a:pt x="1881399" y="188790"/>
                </a:cubicBezTo>
                <a:cubicBezTo>
                  <a:pt x="2192370" y="186388"/>
                  <a:pt x="2444873" y="240731"/>
                  <a:pt x="2753537" y="311350"/>
                </a:cubicBezTo>
                <a:cubicBezTo>
                  <a:pt x="2868599" y="336433"/>
                  <a:pt x="2975807" y="371883"/>
                  <a:pt x="3095241" y="390826"/>
                </a:cubicBezTo>
                <a:cubicBezTo>
                  <a:pt x="3191157" y="416939"/>
                  <a:pt x="3243168" y="428226"/>
                  <a:pt x="3316409" y="460403"/>
                </a:cubicBezTo>
                <a:cubicBezTo>
                  <a:pt x="3325807" y="464852"/>
                  <a:pt x="3350314" y="469436"/>
                  <a:pt x="3368383" y="473648"/>
                </a:cubicBezTo>
                <a:cubicBezTo>
                  <a:pt x="3257873" y="478201"/>
                  <a:pt x="3111257" y="528260"/>
                  <a:pt x="2986869" y="559747"/>
                </a:cubicBezTo>
                <a:cubicBezTo>
                  <a:pt x="2934937" y="571218"/>
                  <a:pt x="3002746" y="642269"/>
                  <a:pt x="3018938" y="655816"/>
                </a:cubicBezTo>
                <a:cubicBezTo>
                  <a:pt x="3054758" y="681243"/>
                  <a:pt x="3124434" y="717446"/>
                  <a:pt x="3175599" y="695553"/>
                </a:cubicBezTo>
                <a:cubicBezTo>
                  <a:pt x="3308479" y="650486"/>
                  <a:pt x="3492159" y="605860"/>
                  <a:pt x="3637839" y="602832"/>
                </a:cubicBezTo>
                <a:cubicBezTo>
                  <a:pt x="3675271" y="597304"/>
                  <a:pt x="3685572" y="566683"/>
                  <a:pt x="3665854" y="539878"/>
                </a:cubicBezTo>
                <a:close/>
              </a:path>
              <a:path w="3686128" h="712147" stroke="0" extrusionOk="0">
                <a:moveTo>
                  <a:pt x="3665854" y="539878"/>
                </a:moveTo>
                <a:cubicBezTo>
                  <a:pt x="3561636" y="405739"/>
                  <a:pt x="3500029" y="245405"/>
                  <a:pt x="3456850" y="105967"/>
                </a:cubicBezTo>
                <a:cubicBezTo>
                  <a:pt x="3449445" y="57272"/>
                  <a:pt x="3367866" y="24991"/>
                  <a:pt x="3324518" y="9970"/>
                </a:cubicBezTo>
                <a:cubicBezTo>
                  <a:pt x="3284584" y="4752"/>
                  <a:pt x="3225724" y="-5668"/>
                  <a:pt x="3236051" y="49707"/>
                </a:cubicBezTo>
                <a:cubicBezTo>
                  <a:pt x="3275255" y="155723"/>
                  <a:pt x="3322465" y="273238"/>
                  <a:pt x="3360642" y="361058"/>
                </a:cubicBezTo>
                <a:cubicBezTo>
                  <a:pt x="3349700" y="353397"/>
                  <a:pt x="3340197" y="347284"/>
                  <a:pt x="3328204" y="344465"/>
                </a:cubicBezTo>
                <a:cubicBezTo>
                  <a:pt x="3121594" y="291296"/>
                  <a:pt x="2927786" y="223986"/>
                  <a:pt x="2725523" y="178891"/>
                </a:cubicBezTo>
                <a:cubicBezTo>
                  <a:pt x="2413054" y="113319"/>
                  <a:pt x="2068610" y="62758"/>
                  <a:pt x="1800673" y="46360"/>
                </a:cubicBezTo>
                <a:cubicBezTo>
                  <a:pt x="1447125" y="-9554"/>
                  <a:pt x="1156765" y="28389"/>
                  <a:pt x="831959" y="43084"/>
                </a:cubicBezTo>
                <a:cubicBezTo>
                  <a:pt x="579727" y="80206"/>
                  <a:pt x="275042" y="145382"/>
                  <a:pt x="88467" y="264989"/>
                </a:cubicBezTo>
                <a:cubicBezTo>
                  <a:pt x="84955" y="264860"/>
                  <a:pt x="80978" y="268711"/>
                  <a:pt x="76302" y="271612"/>
                </a:cubicBezTo>
                <a:cubicBezTo>
                  <a:pt x="-10198" y="331314"/>
                  <a:pt x="198021" y="450668"/>
                  <a:pt x="265401" y="407419"/>
                </a:cubicBezTo>
                <a:cubicBezTo>
                  <a:pt x="462924" y="281806"/>
                  <a:pt x="721620" y="244084"/>
                  <a:pt x="964659" y="192137"/>
                </a:cubicBezTo>
                <a:cubicBezTo>
                  <a:pt x="1265961" y="159867"/>
                  <a:pt x="1545424" y="127080"/>
                  <a:pt x="1881399" y="188790"/>
                </a:cubicBezTo>
                <a:cubicBezTo>
                  <a:pt x="2178053" y="171694"/>
                  <a:pt x="2483344" y="215287"/>
                  <a:pt x="2753537" y="311350"/>
                </a:cubicBezTo>
                <a:cubicBezTo>
                  <a:pt x="2875894" y="325821"/>
                  <a:pt x="2981103" y="360189"/>
                  <a:pt x="3095241" y="390826"/>
                </a:cubicBezTo>
                <a:cubicBezTo>
                  <a:pt x="3193892" y="425740"/>
                  <a:pt x="3239422" y="429180"/>
                  <a:pt x="3316409" y="460403"/>
                </a:cubicBezTo>
                <a:cubicBezTo>
                  <a:pt x="3328552" y="466297"/>
                  <a:pt x="3348195" y="471022"/>
                  <a:pt x="3368383" y="473648"/>
                </a:cubicBezTo>
                <a:cubicBezTo>
                  <a:pt x="3228749" y="474596"/>
                  <a:pt x="3128552" y="536296"/>
                  <a:pt x="2986869" y="559747"/>
                </a:cubicBezTo>
                <a:cubicBezTo>
                  <a:pt x="2934869" y="573701"/>
                  <a:pt x="3002894" y="641591"/>
                  <a:pt x="3018938" y="655816"/>
                </a:cubicBezTo>
                <a:cubicBezTo>
                  <a:pt x="3067532" y="680465"/>
                  <a:pt x="3124158" y="714599"/>
                  <a:pt x="3175599" y="695553"/>
                </a:cubicBezTo>
                <a:cubicBezTo>
                  <a:pt x="3309175" y="641471"/>
                  <a:pt x="3495033" y="620758"/>
                  <a:pt x="3637839" y="602832"/>
                </a:cubicBezTo>
                <a:cubicBezTo>
                  <a:pt x="3677367" y="595169"/>
                  <a:pt x="3682536" y="570566"/>
                  <a:pt x="3665854" y="53987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86280582">
                  <a:custGeom>
                    <a:avLst/>
                    <a:gdLst>
                      <a:gd name="T0" fmla="*/ 912 w 917"/>
                      <a:gd name="T1" fmla="*/ 163 h 215"/>
                      <a:gd name="T2" fmla="*/ 860 w 917"/>
                      <a:gd name="T3" fmla="*/ 32 h 215"/>
                      <a:gd name="T4" fmla="*/ 827 w 917"/>
                      <a:gd name="T5" fmla="*/ 3 h 215"/>
                      <a:gd name="T6" fmla="*/ 805 w 917"/>
                      <a:gd name="T7" fmla="*/ 15 h 215"/>
                      <a:gd name="T8" fmla="*/ 836 w 917"/>
                      <a:gd name="T9" fmla="*/ 109 h 215"/>
                      <a:gd name="T10" fmla="*/ 828 w 917"/>
                      <a:gd name="T11" fmla="*/ 104 h 215"/>
                      <a:gd name="T12" fmla="*/ 678 w 917"/>
                      <a:gd name="T13" fmla="*/ 54 h 215"/>
                      <a:gd name="T14" fmla="*/ 448 w 917"/>
                      <a:gd name="T15" fmla="*/ 14 h 215"/>
                      <a:gd name="T16" fmla="*/ 207 w 917"/>
                      <a:gd name="T17" fmla="*/ 13 h 215"/>
                      <a:gd name="T18" fmla="*/ 22 w 917"/>
                      <a:gd name="T19" fmla="*/ 80 h 215"/>
                      <a:gd name="T20" fmla="*/ 19 w 917"/>
                      <a:gd name="T21" fmla="*/ 82 h 215"/>
                      <a:gd name="T22" fmla="*/ 66 w 917"/>
                      <a:gd name="T23" fmla="*/ 123 h 215"/>
                      <a:gd name="T24" fmla="*/ 240 w 917"/>
                      <a:gd name="T25" fmla="*/ 58 h 215"/>
                      <a:gd name="T26" fmla="*/ 468 w 917"/>
                      <a:gd name="T27" fmla="*/ 57 h 215"/>
                      <a:gd name="T28" fmla="*/ 685 w 917"/>
                      <a:gd name="T29" fmla="*/ 94 h 215"/>
                      <a:gd name="T30" fmla="*/ 770 w 917"/>
                      <a:gd name="T31" fmla="*/ 118 h 215"/>
                      <a:gd name="T32" fmla="*/ 825 w 917"/>
                      <a:gd name="T33" fmla="*/ 139 h 215"/>
                      <a:gd name="T34" fmla="*/ 838 w 917"/>
                      <a:gd name="T35" fmla="*/ 143 h 215"/>
                      <a:gd name="T36" fmla="*/ 743 w 917"/>
                      <a:gd name="T37" fmla="*/ 169 h 215"/>
                      <a:gd name="T38" fmla="*/ 751 w 917"/>
                      <a:gd name="T39" fmla="*/ 198 h 215"/>
                      <a:gd name="T40" fmla="*/ 790 w 917"/>
                      <a:gd name="T41" fmla="*/ 210 h 215"/>
                      <a:gd name="T42" fmla="*/ 905 w 917"/>
                      <a:gd name="T43" fmla="*/ 182 h 215"/>
                      <a:gd name="T44" fmla="*/ 912 w 917"/>
                      <a:gd name="T45" fmla="*/ 163 h 2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917" h="215">
                        <a:moveTo>
                          <a:pt x="912" y="163"/>
                        </a:moveTo>
                        <a:cubicBezTo>
                          <a:pt x="887" y="123"/>
                          <a:pt x="870" y="78"/>
                          <a:pt x="860" y="32"/>
                        </a:cubicBezTo>
                        <a:cubicBezTo>
                          <a:pt x="857" y="18"/>
                          <a:pt x="840" y="7"/>
                          <a:pt x="827" y="3"/>
                        </a:cubicBezTo>
                        <a:cubicBezTo>
                          <a:pt x="817" y="0"/>
                          <a:pt x="802" y="1"/>
                          <a:pt x="805" y="15"/>
                        </a:cubicBezTo>
                        <a:cubicBezTo>
                          <a:pt x="812" y="47"/>
                          <a:pt x="823" y="79"/>
                          <a:pt x="836" y="109"/>
                        </a:cubicBezTo>
                        <a:cubicBezTo>
                          <a:pt x="833" y="107"/>
                          <a:pt x="831" y="105"/>
                          <a:pt x="828" y="104"/>
                        </a:cubicBezTo>
                        <a:cubicBezTo>
                          <a:pt x="781" y="80"/>
                          <a:pt x="729" y="66"/>
                          <a:pt x="678" y="54"/>
                        </a:cubicBezTo>
                        <a:cubicBezTo>
                          <a:pt x="602" y="35"/>
                          <a:pt x="526" y="22"/>
                          <a:pt x="448" y="14"/>
                        </a:cubicBezTo>
                        <a:cubicBezTo>
                          <a:pt x="369" y="5"/>
                          <a:pt x="287" y="3"/>
                          <a:pt x="207" y="13"/>
                        </a:cubicBezTo>
                        <a:cubicBezTo>
                          <a:pt x="143" y="21"/>
                          <a:pt x="74" y="38"/>
                          <a:pt x="22" y="80"/>
                        </a:cubicBezTo>
                        <a:cubicBezTo>
                          <a:pt x="21" y="80"/>
                          <a:pt x="20" y="81"/>
                          <a:pt x="19" y="82"/>
                        </a:cubicBezTo>
                        <a:cubicBezTo>
                          <a:pt x="0" y="98"/>
                          <a:pt x="50" y="137"/>
                          <a:pt x="66" y="123"/>
                        </a:cubicBezTo>
                        <a:cubicBezTo>
                          <a:pt x="114" y="82"/>
                          <a:pt x="178" y="66"/>
                          <a:pt x="240" y="58"/>
                        </a:cubicBezTo>
                        <a:cubicBezTo>
                          <a:pt x="315" y="47"/>
                          <a:pt x="392" y="50"/>
                          <a:pt x="468" y="57"/>
                        </a:cubicBezTo>
                        <a:cubicBezTo>
                          <a:pt x="541" y="64"/>
                          <a:pt x="614" y="77"/>
                          <a:pt x="685" y="94"/>
                        </a:cubicBezTo>
                        <a:cubicBezTo>
                          <a:pt x="714" y="101"/>
                          <a:pt x="742" y="109"/>
                          <a:pt x="770" y="118"/>
                        </a:cubicBezTo>
                        <a:cubicBezTo>
                          <a:pt x="795" y="126"/>
                          <a:pt x="806" y="129"/>
                          <a:pt x="825" y="139"/>
                        </a:cubicBezTo>
                        <a:cubicBezTo>
                          <a:pt x="828" y="140"/>
                          <a:pt x="833" y="142"/>
                          <a:pt x="838" y="143"/>
                        </a:cubicBezTo>
                        <a:cubicBezTo>
                          <a:pt x="806" y="150"/>
                          <a:pt x="774" y="159"/>
                          <a:pt x="743" y="169"/>
                        </a:cubicBezTo>
                        <a:cubicBezTo>
                          <a:pt x="730" y="173"/>
                          <a:pt x="746" y="194"/>
                          <a:pt x="751" y="198"/>
                        </a:cubicBezTo>
                        <a:cubicBezTo>
                          <a:pt x="761" y="207"/>
                          <a:pt x="776" y="215"/>
                          <a:pt x="790" y="210"/>
                        </a:cubicBezTo>
                        <a:cubicBezTo>
                          <a:pt x="827" y="198"/>
                          <a:pt x="866" y="189"/>
                          <a:pt x="905" y="182"/>
                        </a:cubicBezTo>
                        <a:cubicBezTo>
                          <a:pt x="915" y="180"/>
                          <a:pt x="917" y="171"/>
                          <a:pt x="912" y="16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8794C-D871-2B3C-5AA6-3ED6F4195153}"/>
              </a:ext>
            </a:extLst>
          </p:cNvPr>
          <p:cNvSpPr txBox="1"/>
          <p:nvPr/>
        </p:nvSpPr>
        <p:spPr>
          <a:xfrm>
            <a:off x="458938" y="2828706"/>
            <a:ext cx="2912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Regression, Classification, Object Detection  </a:t>
            </a:r>
          </a:p>
        </p:txBody>
      </p:sp>
    </p:spTree>
    <p:extLst>
      <p:ext uri="{BB962C8B-B14F-4D97-AF65-F5344CB8AC3E}">
        <p14:creationId xmlns:p14="http://schemas.microsoft.com/office/powerpoint/2010/main" val="118274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Building blocks of </a:t>
            </a:r>
            <a:r>
              <a:rPr lang="en-US" b="1">
                <a:solidFill>
                  <a:srgbClr val="002060"/>
                </a:solidFill>
              </a:rPr>
              <a:t>supervised </a:t>
            </a:r>
            <a:r>
              <a:rPr lang="en-US">
                <a:solidFill>
                  <a:srgbClr val="002060"/>
                </a:solidFill>
              </a:rPr>
              <a:t>machine learning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BF9B0-D105-BA41-BDC7-0E6AE3C6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3AAE56-6AF6-554B-8D15-EFC4DCC1AADB}"/>
              </a:ext>
            </a:extLst>
          </p:cNvPr>
          <p:cNvSpPr/>
          <p:nvPr/>
        </p:nvSpPr>
        <p:spPr>
          <a:xfrm>
            <a:off x="4743451" y="983808"/>
            <a:ext cx="6757988" cy="5723535"/>
          </a:xfrm>
          <a:custGeom>
            <a:avLst/>
            <a:gdLst>
              <a:gd name="connsiteX0" fmla="*/ 0 w 6757988"/>
              <a:gd name="connsiteY0" fmla="*/ 953942 h 5723535"/>
              <a:gd name="connsiteX1" fmla="*/ 953942 w 6757988"/>
              <a:gd name="connsiteY1" fmla="*/ 0 h 5723535"/>
              <a:gd name="connsiteX2" fmla="*/ 5804046 w 6757988"/>
              <a:gd name="connsiteY2" fmla="*/ 0 h 5723535"/>
              <a:gd name="connsiteX3" fmla="*/ 6757988 w 6757988"/>
              <a:gd name="connsiteY3" fmla="*/ 953942 h 5723535"/>
              <a:gd name="connsiteX4" fmla="*/ 6757988 w 6757988"/>
              <a:gd name="connsiteY4" fmla="*/ 4769593 h 5723535"/>
              <a:gd name="connsiteX5" fmla="*/ 5804046 w 6757988"/>
              <a:gd name="connsiteY5" fmla="*/ 5723535 h 5723535"/>
              <a:gd name="connsiteX6" fmla="*/ 953942 w 6757988"/>
              <a:gd name="connsiteY6" fmla="*/ 5723535 h 5723535"/>
              <a:gd name="connsiteX7" fmla="*/ 0 w 6757988"/>
              <a:gd name="connsiteY7" fmla="*/ 4769593 h 5723535"/>
              <a:gd name="connsiteX8" fmla="*/ 0 w 6757988"/>
              <a:gd name="connsiteY8" fmla="*/ 953942 h 572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7988" h="5723535" fill="none" extrusionOk="0">
                <a:moveTo>
                  <a:pt x="0" y="953942"/>
                </a:moveTo>
                <a:cubicBezTo>
                  <a:pt x="-102363" y="410537"/>
                  <a:pt x="482291" y="45141"/>
                  <a:pt x="953942" y="0"/>
                </a:cubicBezTo>
                <a:cubicBezTo>
                  <a:pt x="3193941" y="130954"/>
                  <a:pt x="4823142" y="43574"/>
                  <a:pt x="5804046" y="0"/>
                </a:cubicBezTo>
                <a:cubicBezTo>
                  <a:pt x="6362068" y="48018"/>
                  <a:pt x="6793848" y="471020"/>
                  <a:pt x="6757988" y="953942"/>
                </a:cubicBezTo>
                <a:cubicBezTo>
                  <a:pt x="6607549" y="1826674"/>
                  <a:pt x="6843867" y="2900129"/>
                  <a:pt x="6757988" y="4769593"/>
                </a:cubicBezTo>
                <a:cubicBezTo>
                  <a:pt x="6691103" y="5307424"/>
                  <a:pt x="6272705" y="5683386"/>
                  <a:pt x="5804046" y="5723535"/>
                </a:cubicBezTo>
                <a:cubicBezTo>
                  <a:pt x="3860199" y="5878732"/>
                  <a:pt x="2190333" y="5886555"/>
                  <a:pt x="953942" y="5723535"/>
                </a:cubicBezTo>
                <a:cubicBezTo>
                  <a:pt x="434269" y="5626482"/>
                  <a:pt x="-66612" y="5335336"/>
                  <a:pt x="0" y="4769593"/>
                </a:cubicBezTo>
                <a:cubicBezTo>
                  <a:pt x="64656" y="3992619"/>
                  <a:pt x="-17807" y="1869936"/>
                  <a:pt x="0" y="953942"/>
                </a:cubicBezTo>
                <a:close/>
              </a:path>
              <a:path w="6757988" h="5723535" stroke="0" extrusionOk="0">
                <a:moveTo>
                  <a:pt x="0" y="953942"/>
                </a:moveTo>
                <a:cubicBezTo>
                  <a:pt x="-60047" y="390056"/>
                  <a:pt x="348980" y="29318"/>
                  <a:pt x="953942" y="0"/>
                </a:cubicBezTo>
                <a:cubicBezTo>
                  <a:pt x="2693927" y="132882"/>
                  <a:pt x="5112290" y="-84951"/>
                  <a:pt x="5804046" y="0"/>
                </a:cubicBezTo>
                <a:cubicBezTo>
                  <a:pt x="6277536" y="52107"/>
                  <a:pt x="6743022" y="509818"/>
                  <a:pt x="6757988" y="953942"/>
                </a:cubicBezTo>
                <a:cubicBezTo>
                  <a:pt x="6778175" y="2332792"/>
                  <a:pt x="6910468" y="4135691"/>
                  <a:pt x="6757988" y="4769593"/>
                </a:cubicBezTo>
                <a:cubicBezTo>
                  <a:pt x="6842682" y="5306488"/>
                  <a:pt x="6355279" y="5673351"/>
                  <a:pt x="5804046" y="5723535"/>
                </a:cubicBezTo>
                <a:cubicBezTo>
                  <a:pt x="4998289" y="5811174"/>
                  <a:pt x="3102281" y="5650856"/>
                  <a:pt x="953942" y="5723535"/>
                </a:cubicBezTo>
                <a:cubicBezTo>
                  <a:pt x="425644" y="5709704"/>
                  <a:pt x="-32108" y="5341062"/>
                  <a:pt x="0" y="4769593"/>
                </a:cubicBezTo>
                <a:cubicBezTo>
                  <a:pt x="-38581" y="3724709"/>
                  <a:pt x="63341" y="2314686"/>
                  <a:pt x="0" y="953942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C49B1-C1D5-0F4F-813E-FC86AC5BC2AF}"/>
              </a:ext>
            </a:extLst>
          </p:cNvPr>
          <p:cNvSpPr txBox="1"/>
          <p:nvPr/>
        </p:nvSpPr>
        <p:spPr>
          <a:xfrm>
            <a:off x="5247869" y="1260034"/>
            <a:ext cx="5702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arla" panose="020B0004030503030003" pitchFamily="34" charset="77"/>
                <a:ea typeface="+mj-ea"/>
                <a:cs typeface="+mj-cs"/>
                <a:sym typeface="Calibri"/>
              </a:rPr>
              <a:t>SUPERVISED MACHINE LEARNING WORKFLOW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FCC88C08-97B0-A34C-B5E5-B65642705B52}"/>
              </a:ext>
            </a:extLst>
          </p:cNvPr>
          <p:cNvSpPr/>
          <p:nvPr/>
        </p:nvSpPr>
        <p:spPr>
          <a:xfrm rot="10800000">
            <a:off x="8103452" y="2727058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AAD9C03D-213C-E84F-8551-D4F8C267FC3A}"/>
              </a:ext>
            </a:extLst>
          </p:cNvPr>
          <p:cNvSpPr/>
          <p:nvPr/>
        </p:nvSpPr>
        <p:spPr>
          <a:xfrm rot="10800000">
            <a:off x="8098972" y="4050590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8ADA5B9-4373-5D5B-2DE9-3F1D2A12770A}"/>
              </a:ext>
            </a:extLst>
          </p:cNvPr>
          <p:cNvSpPr/>
          <p:nvPr/>
        </p:nvSpPr>
        <p:spPr>
          <a:xfrm>
            <a:off x="6940127" y="1836313"/>
            <a:ext cx="2795522" cy="8039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GET </a:t>
            </a:r>
            <a:r>
              <a:rPr lang="en-US" sz="1600" b="1" kern="0">
                <a:solidFill>
                  <a:srgbClr val="00B0F0"/>
                </a:solidFill>
                <a:latin typeface="Karla" panose="020B0004030503030003" pitchFamily="34" charset="77"/>
                <a:sym typeface="Calibri"/>
              </a:rPr>
              <a:t>LABELED</a:t>
            </a:r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 DATA</a:t>
            </a: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EB3A8EEA-6746-504D-A0FE-E2DEAE58C131}"/>
              </a:ext>
            </a:extLst>
          </p:cNvPr>
          <p:cNvSpPr/>
          <p:nvPr/>
        </p:nvSpPr>
        <p:spPr>
          <a:xfrm rot="10800000">
            <a:off x="8098971" y="5367959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>
                <a:alpha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44822B-97C3-7B18-0A5C-B913AE0159DF}"/>
              </a:ext>
            </a:extLst>
          </p:cNvPr>
          <p:cNvSpPr/>
          <p:nvPr/>
        </p:nvSpPr>
        <p:spPr>
          <a:xfrm>
            <a:off x="6940127" y="5805400"/>
            <a:ext cx="2795523" cy="804273"/>
          </a:xfrm>
          <a:prstGeom prst="roundRect">
            <a:avLst/>
          </a:prstGeom>
          <a:solidFill>
            <a:schemeClr val="tx2">
              <a:lumMod val="20000"/>
              <a:lumOff val="80000"/>
              <a:alpha val="10000"/>
            </a:schemeClr>
          </a:solidFill>
          <a:ln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Karla" panose="020B0004030503030003" pitchFamily="34" charset="77"/>
                <a:sym typeface="Calibri"/>
              </a:rPr>
              <a:t>MINIMIZE LOSS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F5D1D9-B7F6-B478-CA9D-9CA68A22B24E}"/>
              </a:ext>
            </a:extLst>
          </p:cNvPr>
          <p:cNvSpPr/>
          <p:nvPr/>
        </p:nvSpPr>
        <p:spPr>
          <a:xfrm>
            <a:off x="6940128" y="3179907"/>
            <a:ext cx="2795521" cy="7998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SELECT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4FAEC4-66EE-9AE1-8CBF-62F5B68FB8B2}"/>
              </a:ext>
            </a:extLst>
          </p:cNvPr>
          <p:cNvSpPr/>
          <p:nvPr/>
        </p:nvSpPr>
        <p:spPr>
          <a:xfrm>
            <a:off x="6940129" y="4504610"/>
            <a:ext cx="2795520" cy="8067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hangingPunct="0">
              <a:defRPr/>
            </a:pPr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DEFINE LOSS</a:t>
            </a:r>
          </a:p>
          <a:p>
            <a:pPr lvl="0" algn="ctr" hangingPunct="0">
              <a:defRPr/>
            </a:pPr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FUNCTION</a:t>
            </a: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CA3A4CD1-1291-29AF-B6BC-BDADB116F7E0}"/>
              </a:ext>
            </a:extLst>
          </p:cNvPr>
          <p:cNvSpPr>
            <a:spLocks noChangeAspect="1"/>
          </p:cNvSpPr>
          <p:nvPr/>
        </p:nvSpPr>
        <p:spPr bwMode="auto">
          <a:xfrm rot="633119" flipH="1">
            <a:off x="3240325" y="2900027"/>
            <a:ext cx="3686128" cy="712147"/>
          </a:xfrm>
          <a:custGeom>
            <a:avLst/>
            <a:gdLst>
              <a:gd name="connsiteX0" fmla="*/ 3665854 w 3686128"/>
              <a:gd name="connsiteY0" fmla="*/ 539878 h 712147"/>
              <a:gd name="connsiteX1" fmla="*/ 3456850 w 3686128"/>
              <a:gd name="connsiteY1" fmla="*/ 105967 h 712147"/>
              <a:gd name="connsiteX2" fmla="*/ 3324518 w 3686128"/>
              <a:gd name="connsiteY2" fmla="*/ 9970 h 712147"/>
              <a:gd name="connsiteX3" fmla="*/ 3236051 w 3686128"/>
              <a:gd name="connsiteY3" fmla="*/ 49707 h 712147"/>
              <a:gd name="connsiteX4" fmla="*/ 3360642 w 3686128"/>
              <a:gd name="connsiteY4" fmla="*/ 361058 h 712147"/>
              <a:gd name="connsiteX5" fmla="*/ 3328204 w 3686128"/>
              <a:gd name="connsiteY5" fmla="*/ 344465 h 712147"/>
              <a:gd name="connsiteX6" fmla="*/ 2725523 w 3686128"/>
              <a:gd name="connsiteY6" fmla="*/ 178891 h 712147"/>
              <a:gd name="connsiteX7" fmla="*/ 1800673 w 3686128"/>
              <a:gd name="connsiteY7" fmla="*/ 46360 h 712147"/>
              <a:gd name="connsiteX8" fmla="*/ 831959 w 3686128"/>
              <a:gd name="connsiteY8" fmla="*/ 43084 h 712147"/>
              <a:gd name="connsiteX9" fmla="*/ 88467 w 3686128"/>
              <a:gd name="connsiteY9" fmla="*/ 264989 h 712147"/>
              <a:gd name="connsiteX10" fmla="*/ 76302 w 3686128"/>
              <a:gd name="connsiteY10" fmla="*/ 271612 h 712147"/>
              <a:gd name="connsiteX11" fmla="*/ 265401 w 3686128"/>
              <a:gd name="connsiteY11" fmla="*/ 407419 h 712147"/>
              <a:gd name="connsiteX12" fmla="*/ 964659 w 3686128"/>
              <a:gd name="connsiteY12" fmla="*/ 192137 h 712147"/>
              <a:gd name="connsiteX13" fmla="*/ 1881399 w 3686128"/>
              <a:gd name="connsiteY13" fmla="*/ 188790 h 712147"/>
              <a:gd name="connsiteX14" fmla="*/ 2753537 w 3686128"/>
              <a:gd name="connsiteY14" fmla="*/ 311350 h 712147"/>
              <a:gd name="connsiteX15" fmla="*/ 3095241 w 3686128"/>
              <a:gd name="connsiteY15" fmla="*/ 390826 h 712147"/>
              <a:gd name="connsiteX16" fmla="*/ 3316409 w 3686128"/>
              <a:gd name="connsiteY16" fmla="*/ 460403 h 712147"/>
              <a:gd name="connsiteX17" fmla="*/ 3368383 w 3686128"/>
              <a:gd name="connsiteY17" fmla="*/ 473648 h 712147"/>
              <a:gd name="connsiteX18" fmla="*/ 2986869 w 3686128"/>
              <a:gd name="connsiteY18" fmla="*/ 559747 h 712147"/>
              <a:gd name="connsiteX19" fmla="*/ 3018938 w 3686128"/>
              <a:gd name="connsiteY19" fmla="*/ 655816 h 712147"/>
              <a:gd name="connsiteX20" fmla="*/ 3175599 w 3686128"/>
              <a:gd name="connsiteY20" fmla="*/ 695553 h 712147"/>
              <a:gd name="connsiteX21" fmla="*/ 3637839 w 3686128"/>
              <a:gd name="connsiteY21" fmla="*/ 602832 h 712147"/>
              <a:gd name="connsiteX22" fmla="*/ 3665854 w 3686128"/>
              <a:gd name="connsiteY22" fmla="*/ 539878 h 71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86128" h="712147" fill="none" extrusionOk="0">
                <a:moveTo>
                  <a:pt x="3665854" y="539878"/>
                </a:moveTo>
                <a:cubicBezTo>
                  <a:pt x="3582797" y="393313"/>
                  <a:pt x="3493546" y="242022"/>
                  <a:pt x="3456850" y="105967"/>
                </a:cubicBezTo>
                <a:cubicBezTo>
                  <a:pt x="3445189" y="56733"/>
                  <a:pt x="3376263" y="17052"/>
                  <a:pt x="3324518" y="9970"/>
                </a:cubicBezTo>
                <a:cubicBezTo>
                  <a:pt x="3279282" y="-3224"/>
                  <a:pt x="3230027" y="781"/>
                  <a:pt x="3236051" y="49707"/>
                </a:cubicBezTo>
                <a:cubicBezTo>
                  <a:pt x="3261840" y="151015"/>
                  <a:pt x="3306297" y="277903"/>
                  <a:pt x="3360642" y="361058"/>
                </a:cubicBezTo>
                <a:cubicBezTo>
                  <a:pt x="3346670" y="355375"/>
                  <a:pt x="3342208" y="347907"/>
                  <a:pt x="3328204" y="344465"/>
                </a:cubicBezTo>
                <a:cubicBezTo>
                  <a:pt x="3121145" y="267171"/>
                  <a:pt x="2903472" y="232925"/>
                  <a:pt x="2725523" y="178891"/>
                </a:cubicBezTo>
                <a:cubicBezTo>
                  <a:pt x="2362873" y="129410"/>
                  <a:pt x="2105686" y="36547"/>
                  <a:pt x="1800673" y="46360"/>
                </a:cubicBezTo>
                <a:cubicBezTo>
                  <a:pt x="1484630" y="61603"/>
                  <a:pt x="1154541" y="-22445"/>
                  <a:pt x="831959" y="43084"/>
                </a:cubicBezTo>
                <a:cubicBezTo>
                  <a:pt x="581756" y="69187"/>
                  <a:pt x="296402" y="120625"/>
                  <a:pt x="88467" y="264989"/>
                </a:cubicBezTo>
                <a:cubicBezTo>
                  <a:pt x="84566" y="265055"/>
                  <a:pt x="80884" y="267897"/>
                  <a:pt x="76302" y="271612"/>
                </a:cubicBezTo>
                <a:cubicBezTo>
                  <a:pt x="12134" y="317512"/>
                  <a:pt x="192345" y="448891"/>
                  <a:pt x="265401" y="407419"/>
                </a:cubicBezTo>
                <a:cubicBezTo>
                  <a:pt x="487036" y="281218"/>
                  <a:pt x="754106" y="195480"/>
                  <a:pt x="964659" y="192137"/>
                </a:cubicBezTo>
                <a:cubicBezTo>
                  <a:pt x="1265837" y="169515"/>
                  <a:pt x="1553544" y="113866"/>
                  <a:pt x="1881399" y="188790"/>
                </a:cubicBezTo>
                <a:cubicBezTo>
                  <a:pt x="2192370" y="186388"/>
                  <a:pt x="2444873" y="240731"/>
                  <a:pt x="2753537" y="311350"/>
                </a:cubicBezTo>
                <a:cubicBezTo>
                  <a:pt x="2868599" y="336433"/>
                  <a:pt x="2975807" y="371883"/>
                  <a:pt x="3095241" y="390826"/>
                </a:cubicBezTo>
                <a:cubicBezTo>
                  <a:pt x="3191157" y="416939"/>
                  <a:pt x="3243168" y="428226"/>
                  <a:pt x="3316409" y="460403"/>
                </a:cubicBezTo>
                <a:cubicBezTo>
                  <a:pt x="3325807" y="464852"/>
                  <a:pt x="3350314" y="469436"/>
                  <a:pt x="3368383" y="473648"/>
                </a:cubicBezTo>
                <a:cubicBezTo>
                  <a:pt x="3257873" y="478201"/>
                  <a:pt x="3111257" y="528260"/>
                  <a:pt x="2986869" y="559747"/>
                </a:cubicBezTo>
                <a:cubicBezTo>
                  <a:pt x="2934937" y="571218"/>
                  <a:pt x="3002746" y="642269"/>
                  <a:pt x="3018938" y="655816"/>
                </a:cubicBezTo>
                <a:cubicBezTo>
                  <a:pt x="3054758" y="681243"/>
                  <a:pt x="3124434" y="717446"/>
                  <a:pt x="3175599" y="695553"/>
                </a:cubicBezTo>
                <a:cubicBezTo>
                  <a:pt x="3308479" y="650486"/>
                  <a:pt x="3492159" y="605860"/>
                  <a:pt x="3637839" y="602832"/>
                </a:cubicBezTo>
                <a:cubicBezTo>
                  <a:pt x="3675271" y="597304"/>
                  <a:pt x="3685572" y="566683"/>
                  <a:pt x="3665854" y="539878"/>
                </a:cubicBezTo>
                <a:close/>
              </a:path>
              <a:path w="3686128" h="712147" stroke="0" extrusionOk="0">
                <a:moveTo>
                  <a:pt x="3665854" y="539878"/>
                </a:moveTo>
                <a:cubicBezTo>
                  <a:pt x="3561636" y="405739"/>
                  <a:pt x="3500029" y="245405"/>
                  <a:pt x="3456850" y="105967"/>
                </a:cubicBezTo>
                <a:cubicBezTo>
                  <a:pt x="3449445" y="57272"/>
                  <a:pt x="3367866" y="24991"/>
                  <a:pt x="3324518" y="9970"/>
                </a:cubicBezTo>
                <a:cubicBezTo>
                  <a:pt x="3284584" y="4752"/>
                  <a:pt x="3225724" y="-5668"/>
                  <a:pt x="3236051" y="49707"/>
                </a:cubicBezTo>
                <a:cubicBezTo>
                  <a:pt x="3275255" y="155723"/>
                  <a:pt x="3322465" y="273238"/>
                  <a:pt x="3360642" y="361058"/>
                </a:cubicBezTo>
                <a:cubicBezTo>
                  <a:pt x="3349700" y="353397"/>
                  <a:pt x="3340197" y="347284"/>
                  <a:pt x="3328204" y="344465"/>
                </a:cubicBezTo>
                <a:cubicBezTo>
                  <a:pt x="3121594" y="291296"/>
                  <a:pt x="2927786" y="223986"/>
                  <a:pt x="2725523" y="178891"/>
                </a:cubicBezTo>
                <a:cubicBezTo>
                  <a:pt x="2413054" y="113319"/>
                  <a:pt x="2068610" y="62758"/>
                  <a:pt x="1800673" y="46360"/>
                </a:cubicBezTo>
                <a:cubicBezTo>
                  <a:pt x="1447125" y="-9554"/>
                  <a:pt x="1156765" y="28389"/>
                  <a:pt x="831959" y="43084"/>
                </a:cubicBezTo>
                <a:cubicBezTo>
                  <a:pt x="579727" y="80206"/>
                  <a:pt x="275042" y="145382"/>
                  <a:pt x="88467" y="264989"/>
                </a:cubicBezTo>
                <a:cubicBezTo>
                  <a:pt x="84955" y="264860"/>
                  <a:pt x="80978" y="268711"/>
                  <a:pt x="76302" y="271612"/>
                </a:cubicBezTo>
                <a:cubicBezTo>
                  <a:pt x="-10198" y="331314"/>
                  <a:pt x="198021" y="450668"/>
                  <a:pt x="265401" y="407419"/>
                </a:cubicBezTo>
                <a:cubicBezTo>
                  <a:pt x="462924" y="281806"/>
                  <a:pt x="721620" y="244084"/>
                  <a:pt x="964659" y="192137"/>
                </a:cubicBezTo>
                <a:cubicBezTo>
                  <a:pt x="1265961" y="159867"/>
                  <a:pt x="1545424" y="127080"/>
                  <a:pt x="1881399" y="188790"/>
                </a:cubicBezTo>
                <a:cubicBezTo>
                  <a:pt x="2178053" y="171694"/>
                  <a:pt x="2483344" y="215287"/>
                  <a:pt x="2753537" y="311350"/>
                </a:cubicBezTo>
                <a:cubicBezTo>
                  <a:pt x="2875894" y="325821"/>
                  <a:pt x="2981103" y="360189"/>
                  <a:pt x="3095241" y="390826"/>
                </a:cubicBezTo>
                <a:cubicBezTo>
                  <a:pt x="3193892" y="425740"/>
                  <a:pt x="3239422" y="429180"/>
                  <a:pt x="3316409" y="460403"/>
                </a:cubicBezTo>
                <a:cubicBezTo>
                  <a:pt x="3328552" y="466297"/>
                  <a:pt x="3348195" y="471022"/>
                  <a:pt x="3368383" y="473648"/>
                </a:cubicBezTo>
                <a:cubicBezTo>
                  <a:pt x="3228749" y="474596"/>
                  <a:pt x="3128552" y="536296"/>
                  <a:pt x="2986869" y="559747"/>
                </a:cubicBezTo>
                <a:cubicBezTo>
                  <a:pt x="2934869" y="573701"/>
                  <a:pt x="3002894" y="641591"/>
                  <a:pt x="3018938" y="655816"/>
                </a:cubicBezTo>
                <a:cubicBezTo>
                  <a:pt x="3067532" y="680465"/>
                  <a:pt x="3124158" y="714599"/>
                  <a:pt x="3175599" y="695553"/>
                </a:cubicBezTo>
                <a:cubicBezTo>
                  <a:pt x="3309175" y="641471"/>
                  <a:pt x="3495033" y="620758"/>
                  <a:pt x="3637839" y="602832"/>
                </a:cubicBezTo>
                <a:cubicBezTo>
                  <a:pt x="3677367" y="595169"/>
                  <a:pt x="3682536" y="570566"/>
                  <a:pt x="3665854" y="539878"/>
                </a:cubicBezTo>
                <a:close/>
              </a:path>
            </a:pathLst>
          </a:custGeom>
          <a:solidFill>
            <a:srgbClr val="953735">
              <a:alpha val="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86280582">
                  <a:custGeom>
                    <a:avLst/>
                    <a:gdLst>
                      <a:gd name="T0" fmla="*/ 912 w 917"/>
                      <a:gd name="T1" fmla="*/ 163 h 215"/>
                      <a:gd name="T2" fmla="*/ 860 w 917"/>
                      <a:gd name="T3" fmla="*/ 32 h 215"/>
                      <a:gd name="T4" fmla="*/ 827 w 917"/>
                      <a:gd name="T5" fmla="*/ 3 h 215"/>
                      <a:gd name="T6" fmla="*/ 805 w 917"/>
                      <a:gd name="T7" fmla="*/ 15 h 215"/>
                      <a:gd name="T8" fmla="*/ 836 w 917"/>
                      <a:gd name="T9" fmla="*/ 109 h 215"/>
                      <a:gd name="T10" fmla="*/ 828 w 917"/>
                      <a:gd name="T11" fmla="*/ 104 h 215"/>
                      <a:gd name="T12" fmla="*/ 678 w 917"/>
                      <a:gd name="T13" fmla="*/ 54 h 215"/>
                      <a:gd name="T14" fmla="*/ 448 w 917"/>
                      <a:gd name="T15" fmla="*/ 14 h 215"/>
                      <a:gd name="T16" fmla="*/ 207 w 917"/>
                      <a:gd name="T17" fmla="*/ 13 h 215"/>
                      <a:gd name="T18" fmla="*/ 22 w 917"/>
                      <a:gd name="T19" fmla="*/ 80 h 215"/>
                      <a:gd name="T20" fmla="*/ 19 w 917"/>
                      <a:gd name="T21" fmla="*/ 82 h 215"/>
                      <a:gd name="T22" fmla="*/ 66 w 917"/>
                      <a:gd name="T23" fmla="*/ 123 h 215"/>
                      <a:gd name="T24" fmla="*/ 240 w 917"/>
                      <a:gd name="T25" fmla="*/ 58 h 215"/>
                      <a:gd name="T26" fmla="*/ 468 w 917"/>
                      <a:gd name="T27" fmla="*/ 57 h 215"/>
                      <a:gd name="T28" fmla="*/ 685 w 917"/>
                      <a:gd name="T29" fmla="*/ 94 h 215"/>
                      <a:gd name="T30" fmla="*/ 770 w 917"/>
                      <a:gd name="T31" fmla="*/ 118 h 215"/>
                      <a:gd name="T32" fmla="*/ 825 w 917"/>
                      <a:gd name="T33" fmla="*/ 139 h 215"/>
                      <a:gd name="T34" fmla="*/ 838 w 917"/>
                      <a:gd name="T35" fmla="*/ 143 h 215"/>
                      <a:gd name="T36" fmla="*/ 743 w 917"/>
                      <a:gd name="T37" fmla="*/ 169 h 215"/>
                      <a:gd name="T38" fmla="*/ 751 w 917"/>
                      <a:gd name="T39" fmla="*/ 198 h 215"/>
                      <a:gd name="T40" fmla="*/ 790 w 917"/>
                      <a:gd name="T41" fmla="*/ 210 h 215"/>
                      <a:gd name="T42" fmla="*/ 905 w 917"/>
                      <a:gd name="T43" fmla="*/ 182 h 215"/>
                      <a:gd name="T44" fmla="*/ 912 w 917"/>
                      <a:gd name="T45" fmla="*/ 163 h 2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917" h="215">
                        <a:moveTo>
                          <a:pt x="912" y="163"/>
                        </a:moveTo>
                        <a:cubicBezTo>
                          <a:pt x="887" y="123"/>
                          <a:pt x="870" y="78"/>
                          <a:pt x="860" y="32"/>
                        </a:cubicBezTo>
                        <a:cubicBezTo>
                          <a:pt x="857" y="18"/>
                          <a:pt x="840" y="7"/>
                          <a:pt x="827" y="3"/>
                        </a:cubicBezTo>
                        <a:cubicBezTo>
                          <a:pt x="817" y="0"/>
                          <a:pt x="802" y="1"/>
                          <a:pt x="805" y="15"/>
                        </a:cubicBezTo>
                        <a:cubicBezTo>
                          <a:pt x="812" y="47"/>
                          <a:pt x="823" y="79"/>
                          <a:pt x="836" y="109"/>
                        </a:cubicBezTo>
                        <a:cubicBezTo>
                          <a:pt x="833" y="107"/>
                          <a:pt x="831" y="105"/>
                          <a:pt x="828" y="104"/>
                        </a:cubicBezTo>
                        <a:cubicBezTo>
                          <a:pt x="781" y="80"/>
                          <a:pt x="729" y="66"/>
                          <a:pt x="678" y="54"/>
                        </a:cubicBezTo>
                        <a:cubicBezTo>
                          <a:pt x="602" y="35"/>
                          <a:pt x="526" y="22"/>
                          <a:pt x="448" y="14"/>
                        </a:cubicBezTo>
                        <a:cubicBezTo>
                          <a:pt x="369" y="5"/>
                          <a:pt x="287" y="3"/>
                          <a:pt x="207" y="13"/>
                        </a:cubicBezTo>
                        <a:cubicBezTo>
                          <a:pt x="143" y="21"/>
                          <a:pt x="74" y="38"/>
                          <a:pt x="22" y="80"/>
                        </a:cubicBezTo>
                        <a:cubicBezTo>
                          <a:pt x="21" y="80"/>
                          <a:pt x="20" y="81"/>
                          <a:pt x="19" y="82"/>
                        </a:cubicBezTo>
                        <a:cubicBezTo>
                          <a:pt x="0" y="98"/>
                          <a:pt x="50" y="137"/>
                          <a:pt x="66" y="123"/>
                        </a:cubicBezTo>
                        <a:cubicBezTo>
                          <a:pt x="114" y="82"/>
                          <a:pt x="178" y="66"/>
                          <a:pt x="240" y="58"/>
                        </a:cubicBezTo>
                        <a:cubicBezTo>
                          <a:pt x="315" y="47"/>
                          <a:pt x="392" y="50"/>
                          <a:pt x="468" y="57"/>
                        </a:cubicBezTo>
                        <a:cubicBezTo>
                          <a:pt x="541" y="64"/>
                          <a:pt x="614" y="77"/>
                          <a:pt x="685" y="94"/>
                        </a:cubicBezTo>
                        <a:cubicBezTo>
                          <a:pt x="714" y="101"/>
                          <a:pt x="742" y="109"/>
                          <a:pt x="770" y="118"/>
                        </a:cubicBezTo>
                        <a:cubicBezTo>
                          <a:pt x="795" y="126"/>
                          <a:pt x="806" y="129"/>
                          <a:pt x="825" y="139"/>
                        </a:cubicBezTo>
                        <a:cubicBezTo>
                          <a:pt x="828" y="140"/>
                          <a:pt x="833" y="142"/>
                          <a:pt x="838" y="143"/>
                        </a:cubicBezTo>
                        <a:cubicBezTo>
                          <a:pt x="806" y="150"/>
                          <a:pt x="774" y="159"/>
                          <a:pt x="743" y="169"/>
                        </a:cubicBezTo>
                        <a:cubicBezTo>
                          <a:pt x="730" y="173"/>
                          <a:pt x="746" y="194"/>
                          <a:pt x="751" y="198"/>
                        </a:cubicBezTo>
                        <a:cubicBezTo>
                          <a:pt x="761" y="207"/>
                          <a:pt x="776" y="215"/>
                          <a:pt x="790" y="210"/>
                        </a:cubicBezTo>
                        <a:cubicBezTo>
                          <a:pt x="827" y="198"/>
                          <a:pt x="866" y="189"/>
                          <a:pt x="905" y="182"/>
                        </a:cubicBezTo>
                        <a:cubicBezTo>
                          <a:pt x="915" y="180"/>
                          <a:pt x="917" y="171"/>
                          <a:pt x="912" y="16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8794C-D871-2B3C-5AA6-3ED6F4195153}"/>
              </a:ext>
            </a:extLst>
          </p:cNvPr>
          <p:cNvSpPr txBox="1"/>
          <p:nvPr/>
        </p:nvSpPr>
        <p:spPr>
          <a:xfrm>
            <a:off x="458938" y="2828706"/>
            <a:ext cx="2912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Regression, Classification, Object Detection  </a:t>
            </a: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FB66A340-A8EC-29A5-3E96-190E793B8098}"/>
              </a:ext>
            </a:extLst>
          </p:cNvPr>
          <p:cNvSpPr>
            <a:spLocks noChangeAspect="1"/>
          </p:cNvSpPr>
          <p:nvPr/>
        </p:nvSpPr>
        <p:spPr bwMode="auto">
          <a:xfrm rot="633119" flipH="1">
            <a:off x="3230963" y="4170922"/>
            <a:ext cx="3618984" cy="712147"/>
          </a:xfrm>
          <a:custGeom>
            <a:avLst/>
            <a:gdLst>
              <a:gd name="connsiteX0" fmla="*/ 3599079 w 3618984"/>
              <a:gd name="connsiteY0" fmla="*/ 539878 h 712147"/>
              <a:gd name="connsiteX1" fmla="*/ 3393883 w 3618984"/>
              <a:gd name="connsiteY1" fmla="*/ 105967 h 712147"/>
              <a:gd name="connsiteX2" fmla="*/ 3263961 w 3618984"/>
              <a:gd name="connsiteY2" fmla="*/ 9970 h 712147"/>
              <a:gd name="connsiteX3" fmla="*/ 3177106 w 3618984"/>
              <a:gd name="connsiteY3" fmla="*/ 49707 h 712147"/>
              <a:gd name="connsiteX4" fmla="*/ 3299427 w 3618984"/>
              <a:gd name="connsiteY4" fmla="*/ 361058 h 712147"/>
              <a:gd name="connsiteX5" fmla="*/ 3267580 w 3618984"/>
              <a:gd name="connsiteY5" fmla="*/ 344465 h 712147"/>
              <a:gd name="connsiteX6" fmla="*/ 2675876 w 3618984"/>
              <a:gd name="connsiteY6" fmla="*/ 178891 h 712147"/>
              <a:gd name="connsiteX7" fmla="*/ 1767873 w 3618984"/>
              <a:gd name="connsiteY7" fmla="*/ 46360 h 712147"/>
              <a:gd name="connsiteX8" fmla="*/ 816804 w 3618984"/>
              <a:gd name="connsiteY8" fmla="*/ 43084 h 712147"/>
              <a:gd name="connsiteX9" fmla="*/ 86855 w 3618984"/>
              <a:gd name="connsiteY9" fmla="*/ 264989 h 712147"/>
              <a:gd name="connsiteX10" fmla="*/ 74912 w 3618984"/>
              <a:gd name="connsiteY10" fmla="*/ 271612 h 712147"/>
              <a:gd name="connsiteX11" fmla="*/ 260566 w 3618984"/>
              <a:gd name="connsiteY11" fmla="*/ 407419 h 712147"/>
              <a:gd name="connsiteX12" fmla="*/ 947088 w 3618984"/>
              <a:gd name="connsiteY12" fmla="*/ 192137 h 712147"/>
              <a:gd name="connsiteX13" fmla="*/ 1847129 w 3618984"/>
              <a:gd name="connsiteY13" fmla="*/ 188790 h 712147"/>
              <a:gd name="connsiteX14" fmla="*/ 2703381 w 3618984"/>
              <a:gd name="connsiteY14" fmla="*/ 311350 h 712147"/>
              <a:gd name="connsiteX15" fmla="*/ 3038860 w 3618984"/>
              <a:gd name="connsiteY15" fmla="*/ 390826 h 712147"/>
              <a:gd name="connsiteX16" fmla="*/ 3255999 w 3618984"/>
              <a:gd name="connsiteY16" fmla="*/ 460403 h 712147"/>
              <a:gd name="connsiteX17" fmla="*/ 3307027 w 3618984"/>
              <a:gd name="connsiteY17" fmla="*/ 473648 h 712147"/>
              <a:gd name="connsiteX18" fmla="*/ 2932462 w 3618984"/>
              <a:gd name="connsiteY18" fmla="*/ 559747 h 712147"/>
              <a:gd name="connsiteX19" fmla="*/ 2963947 w 3618984"/>
              <a:gd name="connsiteY19" fmla="*/ 655816 h 712147"/>
              <a:gd name="connsiteX20" fmla="*/ 3117754 w 3618984"/>
              <a:gd name="connsiteY20" fmla="*/ 695553 h 712147"/>
              <a:gd name="connsiteX21" fmla="*/ 3571575 w 3618984"/>
              <a:gd name="connsiteY21" fmla="*/ 602832 h 712147"/>
              <a:gd name="connsiteX22" fmla="*/ 3599079 w 3618984"/>
              <a:gd name="connsiteY22" fmla="*/ 539878 h 71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18984" h="712147" fill="none" extrusionOk="0">
                <a:moveTo>
                  <a:pt x="3599079" y="539878"/>
                </a:moveTo>
                <a:cubicBezTo>
                  <a:pt x="3517862" y="393302"/>
                  <a:pt x="3427732" y="232092"/>
                  <a:pt x="3393883" y="105967"/>
                </a:cubicBezTo>
                <a:cubicBezTo>
                  <a:pt x="3382408" y="57327"/>
                  <a:pt x="3314707" y="15654"/>
                  <a:pt x="3263961" y="9970"/>
                </a:cubicBezTo>
                <a:cubicBezTo>
                  <a:pt x="3216493" y="-5265"/>
                  <a:pt x="3170283" y="1208"/>
                  <a:pt x="3177106" y="49707"/>
                </a:cubicBezTo>
                <a:cubicBezTo>
                  <a:pt x="3202214" y="150660"/>
                  <a:pt x="3245626" y="281229"/>
                  <a:pt x="3299427" y="361058"/>
                </a:cubicBezTo>
                <a:cubicBezTo>
                  <a:pt x="3286786" y="354798"/>
                  <a:pt x="3281536" y="347916"/>
                  <a:pt x="3267580" y="344465"/>
                </a:cubicBezTo>
                <a:cubicBezTo>
                  <a:pt x="3063638" y="267209"/>
                  <a:pt x="2867080" y="223930"/>
                  <a:pt x="2675876" y="178891"/>
                </a:cubicBezTo>
                <a:cubicBezTo>
                  <a:pt x="2351727" y="121635"/>
                  <a:pt x="2067605" y="38360"/>
                  <a:pt x="1767873" y="46360"/>
                </a:cubicBezTo>
                <a:cubicBezTo>
                  <a:pt x="1456465" y="22871"/>
                  <a:pt x="1133792" y="-33558"/>
                  <a:pt x="816804" y="43084"/>
                </a:cubicBezTo>
                <a:cubicBezTo>
                  <a:pt x="592267" y="68036"/>
                  <a:pt x="290208" y="116838"/>
                  <a:pt x="86855" y="264989"/>
                </a:cubicBezTo>
                <a:cubicBezTo>
                  <a:pt x="83692" y="265337"/>
                  <a:pt x="79544" y="267810"/>
                  <a:pt x="74912" y="271612"/>
                </a:cubicBezTo>
                <a:cubicBezTo>
                  <a:pt x="10906" y="318229"/>
                  <a:pt x="189967" y="449624"/>
                  <a:pt x="260566" y="407419"/>
                </a:cubicBezTo>
                <a:cubicBezTo>
                  <a:pt x="494139" y="286361"/>
                  <a:pt x="731704" y="201094"/>
                  <a:pt x="947088" y="192137"/>
                </a:cubicBezTo>
                <a:cubicBezTo>
                  <a:pt x="1242664" y="173880"/>
                  <a:pt x="1527330" y="119655"/>
                  <a:pt x="1847129" y="188790"/>
                </a:cubicBezTo>
                <a:cubicBezTo>
                  <a:pt x="2158235" y="178392"/>
                  <a:pt x="2382232" y="229915"/>
                  <a:pt x="2703381" y="311350"/>
                </a:cubicBezTo>
                <a:cubicBezTo>
                  <a:pt x="2811836" y="342329"/>
                  <a:pt x="2924520" y="367178"/>
                  <a:pt x="3038860" y="390826"/>
                </a:cubicBezTo>
                <a:cubicBezTo>
                  <a:pt x="3135941" y="417180"/>
                  <a:pt x="3186382" y="428911"/>
                  <a:pt x="3255999" y="460403"/>
                </a:cubicBezTo>
                <a:cubicBezTo>
                  <a:pt x="3266229" y="464371"/>
                  <a:pt x="3290710" y="468726"/>
                  <a:pt x="3307027" y="473648"/>
                </a:cubicBezTo>
                <a:cubicBezTo>
                  <a:pt x="3188549" y="489025"/>
                  <a:pt x="3052316" y="546379"/>
                  <a:pt x="2932462" y="559747"/>
                </a:cubicBezTo>
                <a:cubicBezTo>
                  <a:pt x="2882068" y="568600"/>
                  <a:pt x="2946729" y="642372"/>
                  <a:pt x="2963947" y="655816"/>
                </a:cubicBezTo>
                <a:cubicBezTo>
                  <a:pt x="2996587" y="678765"/>
                  <a:pt x="3066725" y="716543"/>
                  <a:pt x="3117754" y="695553"/>
                </a:cubicBezTo>
                <a:cubicBezTo>
                  <a:pt x="3234812" y="646129"/>
                  <a:pt x="3419878" y="622168"/>
                  <a:pt x="3571575" y="602832"/>
                </a:cubicBezTo>
                <a:cubicBezTo>
                  <a:pt x="3608876" y="597064"/>
                  <a:pt x="3615842" y="568140"/>
                  <a:pt x="3599079" y="539878"/>
                </a:cubicBezTo>
                <a:close/>
              </a:path>
              <a:path w="3618984" h="712147" stroke="0" extrusionOk="0">
                <a:moveTo>
                  <a:pt x="3599079" y="539878"/>
                </a:moveTo>
                <a:cubicBezTo>
                  <a:pt x="3481622" y="399337"/>
                  <a:pt x="3439346" y="232377"/>
                  <a:pt x="3393883" y="105967"/>
                </a:cubicBezTo>
                <a:cubicBezTo>
                  <a:pt x="3391198" y="54875"/>
                  <a:pt x="3313905" y="23438"/>
                  <a:pt x="3263961" y="9970"/>
                </a:cubicBezTo>
                <a:cubicBezTo>
                  <a:pt x="3225366" y="9416"/>
                  <a:pt x="3167044" y="-5885"/>
                  <a:pt x="3177106" y="49707"/>
                </a:cubicBezTo>
                <a:cubicBezTo>
                  <a:pt x="3212535" y="155709"/>
                  <a:pt x="3253544" y="266149"/>
                  <a:pt x="3299427" y="361058"/>
                </a:cubicBezTo>
                <a:cubicBezTo>
                  <a:pt x="3288446" y="353619"/>
                  <a:pt x="3279166" y="346719"/>
                  <a:pt x="3267580" y="344465"/>
                </a:cubicBezTo>
                <a:cubicBezTo>
                  <a:pt x="3065808" y="289234"/>
                  <a:pt x="2871254" y="230278"/>
                  <a:pt x="2675876" y="178891"/>
                </a:cubicBezTo>
                <a:cubicBezTo>
                  <a:pt x="2371063" y="114113"/>
                  <a:pt x="2026784" y="62027"/>
                  <a:pt x="1767873" y="46360"/>
                </a:cubicBezTo>
                <a:cubicBezTo>
                  <a:pt x="1438077" y="3436"/>
                  <a:pt x="1137298" y="37883"/>
                  <a:pt x="816804" y="43084"/>
                </a:cubicBezTo>
                <a:cubicBezTo>
                  <a:pt x="572488" y="86987"/>
                  <a:pt x="262667" y="151445"/>
                  <a:pt x="86855" y="264989"/>
                </a:cubicBezTo>
                <a:cubicBezTo>
                  <a:pt x="83582" y="264821"/>
                  <a:pt x="79227" y="268505"/>
                  <a:pt x="74912" y="271612"/>
                </a:cubicBezTo>
                <a:cubicBezTo>
                  <a:pt x="-9949" y="331150"/>
                  <a:pt x="190199" y="446157"/>
                  <a:pt x="260566" y="407419"/>
                </a:cubicBezTo>
                <a:cubicBezTo>
                  <a:pt x="466239" y="306889"/>
                  <a:pt x="712157" y="258881"/>
                  <a:pt x="947088" y="192137"/>
                </a:cubicBezTo>
                <a:cubicBezTo>
                  <a:pt x="1242618" y="165134"/>
                  <a:pt x="1539337" y="155776"/>
                  <a:pt x="1847129" y="188790"/>
                </a:cubicBezTo>
                <a:cubicBezTo>
                  <a:pt x="2137885" y="178584"/>
                  <a:pt x="2439030" y="213589"/>
                  <a:pt x="2703381" y="311350"/>
                </a:cubicBezTo>
                <a:cubicBezTo>
                  <a:pt x="2829934" y="316415"/>
                  <a:pt x="2912420" y="352906"/>
                  <a:pt x="3038860" y="390826"/>
                </a:cubicBezTo>
                <a:cubicBezTo>
                  <a:pt x="3135773" y="425339"/>
                  <a:pt x="3178545" y="434314"/>
                  <a:pt x="3255999" y="460403"/>
                </a:cubicBezTo>
                <a:cubicBezTo>
                  <a:pt x="3267720" y="464774"/>
                  <a:pt x="3286256" y="473193"/>
                  <a:pt x="3307027" y="473648"/>
                </a:cubicBezTo>
                <a:cubicBezTo>
                  <a:pt x="3175757" y="486416"/>
                  <a:pt x="3061391" y="530368"/>
                  <a:pt x="2932462" y="559747"/>
                </a:cubicBezTo>
                <a:cubicBezTo>
                  <a:pt x="2882647" y="575986"/>
                  <a:pt x="2948156" y="641617"/>
                  <a:pt x="2963947" y="655816"/>
                </a:cubicBezTo>
                <a:cubicBezTo>
                  <a:pt x="3011957" y="680373"/>
                  <a:pt x="3069968" y="715900"/>
                  <a:pt x="3117754" y="695553"/>
                </a:cubicBezTo>
                <a:cubicBezTo>
                  <a:pt x="3250683" y="643402"/>
                  <a:pt x="3440167" y="617495"/>
                  <a:pt x="3571575" y="602832"/>
                </a:cubicBezTo>
                <a:cubicBezTo>
                  <a:pt x="3609040" y="593044"/>
                  <a:pt x="3615765" y="570130"/>
                  <a:pt x="3599079" y="53987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86280582">
                  <a:custGeom>
                    <a:avLst/>
                    <a:gdLst>
                      <a:gd name="T0" fmla="*/ 912 w 917"/>
                      <a:gd name="T1" fmla="*/ 163 h 215"/>
                      <a:gd name="T2" fmla="*/ 860 w 917"/>
                      <a:gd name="T3" fmla="*/ 32 h 215"/>
                      <a:gd name="T4" fmla="*/ 827 w 917"/>
                      <a:gd name="T5" fmla="*/ 3 h 215"/>
                      <a:gd name="T6" fmla="*/ 805 w 917"/>
                      <a:gd name="T7" fmla="*/ 15 h 215"/>
                      <a:gd name="T8" fmla="*/ 836 w 917"/>
                      <a:gd name="T9" fmla="*/ 109 h 215"/>
                      <a:gd name="T10" fmla="*/ 828 w 917"/>
                      <a:gd name="T11" fmla="*/ 104 h 215"/>
                      <a:gd name="T12" fmla="*/ 678 w 917"/>
                      <a:gd name="T13" fmla="*/ 54 h 215"/>
                      <a:gd name="T14" fmla="*/ 448 w 917"/>
                      <a:gd name="T15" fmla="*/ 14 h 215"/>
                      <a:gd name="T16" fmla="*/ 207 w 917"/>
                      <a:gd name="T17" fmla="*/ 13 h 215"/>
                      <a:gd name="T18" fmla="*/ 22 w 917"/>
                      <a:gd name="T19" fmla="*/ 80 h 215"/>
                      <a:gd name="T20" fmla="*/ 19 w 917"/>
                      <a:gd name="T21" fmla="*/ 82 h 215"/>
                      <a:gd name="T22" fmla="*/ 66 w 917"/>
                      <a:gd name="T23" fmla="*/ 123 h 215"/>
                      <a:gd name="T24" fmla="*/ 240 w 917"/>
                      <a:gd name="T25" fmla="*/ 58 h 215"/>
                      <a:gd name="T26" fmla="*/ 468 w 917"/>
                      <a:gd name="T27" fmla="*/ 57 h 215"/>
                      <a:gd name="T28" fmla="*/ 685 w 917"/>
                      <a:gd name="T29" fmla="*/ 94 h 215"/>
                      <a:gd name="T30" fmla="*/ 770 w 917"/>
                      <a:gd name="T31" fmla="*/ 118 h 215"/>
                      <a:gd name="T32" fmla="*/ 825 w 917"/>
                      <a:gd name="T33" fmla="*/ 139 h 215"/>
                      <a:gd name="T34" fmla="*/ 838 w 917"/>
                      <a:gd name="T35" fmla="*/ 143 h 215"/>
                      <a:gd name="T36" fmla="*/ 743 w 917"/>
                      <a:gd name="T37" fmla="*/ 169 h 215"/>
                      <a:gd name="T38" fmla="*/ 751 w 917"/>
                      <a:gd name="T39" fmla="*/ 198 h 215"/>
                      <a:gd name="T40" fmla="*/ 790 w 917"/>
                      <a:gd name="T41" fmla="*/ 210 h 215"/>
                      <a:gd name="T42" fmla="*/ 905 w 917"/>
                      <a:gd name="T43" fmla="*/ 182 h 215"/>
                      <a:gd name="T44" fmla="*/ 912 w 917"/>
                      <a:gd name="T45" fmla="*/ 163 h 2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917" h="215">
                        <a:moveTo>
                          <a:pt x="912" y="163"/>
                        </a:moveTo>
                        <a:cubicBezTo>
                          <a:pt x="887" y="123"/>
                          <a:pt x="870" y="78"/>
                          <a:pt x="860" y="32"/>
                        </a:cubicBezTo>
                        <a:cubicBezTo>
                          <a:pt x="857" y="18"/>
                          <a:pt x="840" y="7"/>
                          <a:pt x="827" y="3"/>
                        </a:cubicBezTo>
                        <a:cubicBezTo>
                          <a:pt x="817" y="0"/>
                          <a:pt x="802" y="1"/>
                          <a:pt x="805" y="15"/>
                        </a:cubicBezTo>
                        <a:cubicBezTo>
                          <a:pt x="812" y="47"/>
                          <a:pt x="823" y="79"/>
                          <a:pt x="836" y="109"/>
                        </a:cubicBezTo>
                        <a:cubicBezTo>
                          <a:pt x="833" y="107"/>
                          <a:pt x="831" y="105"/>
                          <a:pt x="828" y="104"/>
                        </a:cubicBezTo>
                        <a:cubicBezTo>
                          <a:pt x="781" y="80"/>
                          <a:pt x="729" y="66"/>
                          <a:pt x="678" y="54"/>
                        </a:cubicBezTo>
                        <a:cubicBezTo>
                          <a:pt x="602" y="35"/>
                          <a:pt x="526" y="22"/>
                          <a:pt x="448" y="14"/>
                        </a:cubicBezTo>
                        <a:cubicBezTo>
                          <a:pt x="369" y="5"/>
                          <a:pt x="287" y="3"/>
                          <a:pt x="207" y="13"/>
                        </a:cubicBezTo>
                        <a:cubicBezTo>
                          <a:pt x="143" y="21"/>
                          <a:pt x="74" y="38"/>
                          <a:pt x="22" y="80"/>
                        </a:cubicBezTo>
                        <a:cubicBezTo>
                          <a:pt x="21" y="80"/>
                          <a:pt x="20" y="81"/>
                          <a:pt x="19" y="82"/>
                        </a:cubicBezTo>
                        <a:cubicBezTo>
                          <a:pt x="0" y="98"/>
                          <a:pt x="50" y="137"/>
                          <a:pt x="66" y="123"/>
                        </a:cubicBezTo>
                        <a:cubicBezTo>
                          <a:pt x="114" y="82"/>
                          <a:pt x="178" y="66"/>
                          <a:pt x="240" y="58"/>
                        </a:cubicBezTo>
                        <a:cubicBezTo>
                          <a:pt x="315" y="47"/>
                          <a:pt x="392" y="50"/>
                          <a:pt x="468" y="57"/>
                        </a:cubicBezTo>
                        <a:cubicBezTo>
                          <a:pt x="541" y="64"/>
                          <a:pt x="614" y="77"/>
                          <a:pt x="685" y="94"/>
                        </a:cubicBezTo>
                        <a:cubicBezTo>
                          <a:pt x="714" y="101"/>
                          <a:pt x="742" y="109"/>
                          <a:pt x="770" y="118"/>
                        </a:cubicBezTo>
                        <a:cubicBezTo>
                          <a:pt x="795" y="126"/>
                          <a:pt x="806" y="129"/>
                          <a:pt x="825" y="139"/>
                        </a:cubicBezTo>
                        <a:cubicBezTo>
                          <a:pt x="828" y="140"/>
                          <a:pt x="833" y="142"/>
                          <a:pt x="838" y="143"/>
                        </a:cubicBezTo>
                        <a:cubicBezTo>
                          <a:pt x="806" y="150"/>
                          <a:pt x="774" y="159"/>
                          <a:pt x="743" y="169"/>
                        </a:cubicBezTo>
                        <a:cubicBezTo>
                          <a:pt x="730" y="173"/>
                          <a:pt x="746" y="194"/>
                          <a:pt x="751" y="198"/>
                        </a:cubicBezTo>
                        <a:cubicBezTo>
                          <a:pt x="761" y="207"/>
                          <a:pt x="776" y="215"/>
                          <a:pt x="790" y="210"/>
                        </a:cubicBezTo>
                        <a:cubicBezTo>
                          <a:pt x="827" y="198"/>
                          <a:pt x="866" y="189"/>
                          <a:pt x="905" y="182"/>
                        </a:cubicBezTo>
                        <a:cubicBezTo>
                          <a:pt x="915" y="180"/>
                          <a:pt x="917" y="171"/>
                          <a:pt x="912" y="16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21B91-676F-9906-4798-1747BEDFC5D4}"/>
              </a:ext>
            </a:extLst>
          </p:cNvPr>
          <p:cNvSpPr txBox="1"/>
          <p:nvPr/>
        </p:nvSpPr>
        <p:spPr>
          <a:xfrm>
            <a:off x="361889" y="4023554"/>
            <a:ext cx="2912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Mean Squared Error,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Binary Cross Entropy, Categorical Cross Entropy, Hinge Loss</a:t>
            </a:r>
          </a:p>
        </p:txBody>
      </p:sp>
    </p:spTree>
    <p:extLst>
      <p:ext uri="{BB962C8B-B14F-4D97-AF65-F5344CB8AC3E}">
        <p14:creationId xmlns:p14="http://schemas.microsoft.com/office/powerpoint/2010/main" val="38089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Building blocks of </a:t>
            </a:r>
            <a:r>
              <a:rPr lang="en-US" b="1">
                <a:solidFill>
                  <a:srgbClr val="002060"/>
                </a:solidFill>
              </a:rPr>
              <a:t>supervised </a:t>
            </a:r>
            <a:r>
              <a:rPr lang="en-US">
                <a:solidFill>
                  <a:srgbClr val="002060"/>
                </a:solidFill>
              </a:rPr>
              <a:t>machine learning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4BF9B0-D105-BA41-BDC7-0E6AE3C6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3AAE56-6AF6-554B-8D15-EFC4DCC1AADB}"/>
              </a:ext>
            </a:extLst>
          </p:cNvPr>
          <p:cNvSpPr/>
          <p:nvPr/>
        </p:nvSpPr>
        <p:spPr>
          <a:xfrm>
            <a:off x="4743451" y="983808"/>
            <a:ext cx="6757988" cy="5723535"/>
          </a:xfrm>
          <a:custGeom>
            <a:avLst/>
            <a:gdLst>
              <a:gd name="connsiteX0" fmla="*/ 0 w 6757988"/>
              <a:gd name="connsiteY0" fmla="*/ 953942 h 5723535"/>
              <a:gd name="connsiteX1" fmla="*/ 953942 w 6757988"/>
              <a:gd name="connsiteY1" fmla="*/ 0 h 5723535"/>
              <a:gd name="connsiteX2" fmla="*/ 5804046 w 6757988"/>
              <a:gd name="connsiteY2" fmla="*/ 0 h 5723535"/>
              <a:gd name="connsiteX3" fmla="*/ 6757988 w 6757988"/>
              <a:gd name="connsiteY3" fmla="*/ 953942 h 5723535"/>
              <a:gd name="connsiteX4" fmla="*/ 6757988 w 6757988"/>
              <a:gd name="connsiteY4" fmla="*/ 4769593 h 5723535"/>
              <a:gd name="connsiteX5" fmla="*/ 5804046 w 6757988"/>
              <a:gd name="connsiteY5" fmla="*/ 5723535 h 5723535"/>
              <a:gd name="connsiteX6" fmla="*/ 953942 w 6757988"/>
              <a:gd name="connsiteY6" fmla="*/ 5723535 h 5723535"/>
              <a:gd name="connsiteX7" fmla="*/ 0 w 6757988"/>
              <a:gd name="connsiteY7" fmla="*/ 4769593 h 5723535"/>
              <a:gd name="connsiteX8" fmla="*/ 0 w 6757988"/>
              <a:gd name="connsiteY8" fmla="*/ 953942 h 572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7988" h="5723535" fill="none" extrusionOk="0">
                <a:moveTo>
                  <a:pt x="0" y="953942"/>
                </a:moveTo>
                <a:cubicBezTo>
                  <a:pt x="-102363" y="410537"/>
                  <a:pt x="482291" y="45141"/>
                  <a:pt x="953942" y="0"/>
                </a:cubicBezTo>
                <a:cubicBezTo>
                  <a:pt x="3193941" y="130954"/>
                  <a:pt x="4823142" y="43574"/>
                  <a:pt x="5804046" y="0"/>
                </a:cubicBezTo>
                <a:cubicBezTo>
                  <a:pt x="6362068" y="48018"/>
                  <a:pt x="6793848" y="471020"/>
                  <a:pt x="6757988" y="953942"/>
                </a:cubicBezTo>
                <a:cubicBezTo>
                  <a:pt x="6607549" y="1826674"/>
                  <a:pt x="6843867" y="2900129"/>
                  <a:pt x="6757988" y="4769593"/>
                </a:cubicBezTo>
                <a:cubicBezTo>
                  <a:pt x="6691103" y="5307424"/>
                  <a:pt x="6272705" y="5683386"/>
                  <a:pt x="5804046" y="5723535"/>
                </a:cubicBezTo>
                <a:cubicBezTo>
                  <a:pt x="3860199" y="5878732"/>
                  <a:pt x="2190333" y="5886555"/>
                  <a:pt x="953942" y="5723535"/>
                </a:cubicBezTo>
                <a:cubicBezTo>
                  <a:pt x="434269" y="5626482"/>
                  <a:pt x="-66612" y="5335336"/>
                  <a:pt x="0" y="4769593"/>
                </a:cubicBezTo>
                <a:cubicBezTo>
                  <a:pt x="64656" y="3992619"/>
                  <a:pt x="-17807" y="1869936"/>
                  <a:pt x="0" y="953942"/>
                </a:cubicBezTo>
                <a:close/>
              </a:path>
              <a:path w="6757988" h="5723535" stroke="0" extrusionOk="0">
                <a:moveTo>
                  <a:pt x="0" y="953942"/>
                </a:moveTo>
                <a:cubicBezTo>
                  <a:pt x="-60047" y="390056"/>
                  <a:pt x="348980" y="29318"/>
                  <a:pt x="953942" y="0"/>
                </a:cubicBezTo>
                <a:cubicBezTo>
                  <a:pt x="2693927" y="132882"/>
                  <a:pt x="5112290" y="-84951"/>
                  <a:pt x="5804046" y="0"/>
                </a:cubicBezTo>
                <a:cubicBezTo>
                  <a:pt x="6277536" y="52107"/>
                  <a:pt x="6743022" y="509818"/>
                  <a:pt x="6757988" y="953942"/>
                </a:cubicBezTo>
                <a:cubicBezTo>
                  <a:pt x="6778175" y="2332792"/>
                  <a:pt x="6910468" y="4135691"/>
                  <a:pt x="6757988" y="4769593"/>
                </a:cubicBezTo>
                <a:cubicBezTo>
                  <a:pt x="6842682" y="5306488"/>
                  <a:pt x="6355279" y="5673351"/>
                  <a:pt x="5804046" y="5723535"/>
                </a:cubicBezTo>
                <a:cubicBezTo>
                  <a:pt x="4998289" y="5811174"/>
                  <a:pt x="3102281" y="5650856"/>
                  <a:pt x="953942" y="5723535"/>
                </a:cubicBezTo>
                <a:cubicBezTo>
                  <a:pt x="425644" y="5709704"/>
                  <a:pt x="-32108" y="5341062"/>
                  <a:pt x="0" y="4769593"/>
                </a:cubicBezTo>
                <a:cubicBezTo>
                  <a:pt x="-38581" y="3724709"/>
                  <a:pt x="63341" y="2314686"/>
                  <a:pt x="0" y="953942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C49B1-C1D5-0F4F-813E-FC86AC5BC2AF}"/>
              </a:ext>
            </a:extLst>
          </p:cNvPr>
          <p:cNvSpPr txBox="1"/>
          <p:nvPr/>
        </p:nvSpPr>
        <p:spPr>
          <a:xfrm>
            <a:off x="5247869" y="1260034"/>
            <a:ext cx="5702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arla" panose="020B0004030503030003" pitchFamily="34" charset="77"/>
                <a:ea typeface="+mj-ea"/>
                <a:cs typeface="+mj-cs"/>
                <a:sym typeface="Calibri"/>
              </a:rPr>
              <a:t>SUPERVISED MACHINE LEARNING WORKFLOW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FCC88C08-97B0-A34C-B5E5-B65642705B52}"/>
              </a:ext>
            </a:extLst>
          </p:cNvPr>
          <p:cNvSpPr/>
          <p:nvPr/>
        </p:nvSpPr>
        <p:spPr>
          <a:xfrm rot="10800000">
            <a:off x="8103452" y="2727058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AAD9C03D-213C-E84F-8551-D4F8C267FC3A}"/>
              </a:ext>
            </a:extLst>
          </p:cNvPr>
          <p:cNvSpPr/>
          <p:nvPr/>
        </p:nvSpPr>
        <p:spPr>
          <a:xfrm rot="10800000">
            <a:off x="8098972" y="4050590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8ADA5B9-4373-5D5B-2DE9-3F1D2A12770A}"/>
              </a:ext>
            </a:extLst>
          </p:cNvPr>
          <p:cNvSpPr/>
          <p:nvPr/>
        </p:nvSpPr>
        <p:spPr>
          <a:xfrm>
            <a:off x="6940127" y="1836313"/>
            <a:ext cx="2795522" cy="8039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GET </a:t>
            </a:r>
            <a:r>
              <a:rPr lang="en-US" sz="1600" b="1" kern="0">
                <a:solidFill>
                  <a:srgbClr val="00B0F0"/>
                </a:solidFill>
                <a:latin typeface="Karla" panose="020B0004030503030003" pitchFamily="34" charset="77"/>
                <a:sym typeface="Calibri"/>
              </a:rPr>
              <a:t>LABELED</a:t>
            </a:r>
            <a:r>
              <a:rPr lang="en-US" sz="1600" b="1" kern="0">
                <a:solidFill>
                  <a:prstClr val="white"/>
                </a:solidFill>
                <a:latin typeface="Karla" panose="020B0004030503030003" pitchFamily="34" charset="77"/>
                <a:sym typeface="Calibri"/>
              </a:rPr>
              <a:t> DATA</a:t>
            </a: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EB3A8EEA-6746-504D-A0FE-E2DEAE58C131}"/>
              </a:ext>
            </a:extLst>
          </p:cNvPr>
          <p:cNvSpPr/>
          <p:nvPr/>
        </p:nvSpPr>
        <p:spPr>
          <a:xfrm rot="10800000">
            <a:off x="8098971" y="5367959"/>
            <a:ext cx="409216" cy="410096"/>
          </a:xfrm>
          <a:custGeom>
            <a:avLst/>
            <a:gdLst>
              <a:gd name="connsiteX0" fmla="*/ 0 w 409216"/>
              <a:gd name="connsiteY0" fmla="*/ 217020 h 410096"/>
              <a:gd name="connsiteX1" fmla="*/ 204608 w 409216"/>
              <a:gd name="connsiteY1" fmla="*/ 0 h 410096"/>
              <a:gd name="connsiteX2" fmla="*/ 409216 w 409216"/>
              <a:gd name="connsiteY2" fmla="*/ 217020 h 410096"/>
              <a:gd name="connsiteX3" fmla="*/ 306912 w 409216"/>
              <a:gd name="connsiteY3" fmla="*/ 217020 h 410096"/>
              <a:gd name="connsiteX4" fmla="*/ 306912 w 409216"/>
              <a:gd name="connsiteY4" fmla="*/ 410096 h 410096"/>
              <a:gd name="connsiteX5" fmla="*/ 102304 w 409216"/>
              <a:gd name="connsiteY5" fmla="*/ 410096 h 410096"/>
              <a:gd name="connsiteX6" fmla="*/ 102304 w 409216"/>
              <a:gd name="connsiteY6" fmla="*/ 217020 h 410096"/>
              <a:gd name="connsiteX7" fmla="*/ 0 w 409216"/>
              <a:gd name="connsiteY7" fmla="*/ 217020 h 4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216" h="410096" extrusionOk="0">
                <a:moveTo>
                  <a:pt x="0" y="217020"/>
                </a:moveTo>
                <a:cubicBezTo>
                  <a:pt x="59761" y="147639"/>
                  <a:pt x="110105" y="114841"/>
                  <a:pt x="204608" y="0"/>
                </a:cubicBezTo>
                <a:cubicBezTo>
                  <a:pt x="288232" y="78335"/>
                  <a:pt x="345282" y="154476"/>
                  <a:pt x="409216" y="217020"/>
                </a:cubicBezTo>
                <a:cubicBezTo>
                  <a:pt x="383389" y="212088"/>
                  <a:pt x="349137" y="215236"/>
                  <a:pt x="306912" y="217020"/>
                </a:cubicBezTo>
                <a:cubicBezTo>
                  <a:pt x="309856" y="285007"/>
                  <a:pt x="314840" y="345086"/>
                  <a:pt x="306912" y="410096"/>
                </a:cubicBezTo>
                <a:cubicBezTo>
                  <a:pt x="239855" y="406568"/>
                  <a:pt x="151137" y="417999"/>
                  <a:pt x="102304" y="410096"/>
                </a:cubicBezTo>
                <a:cubicBezTo>
                  <a:pt x="95562" y="347458"/>
                  <a:pt x="101582" y="266314"/>
                  <a:pt x="102304" y="217020"/>
                </a:cubicBezTo>
                <a:cubicBezTo>
                  <a:pt x="53510" y="216764"/>
                  <a:pt x="37337" y="221644"/>
                  <a:pt x="0" y="21702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44822B-97C3-7B18-0A5C-B913AE0159DF}"/>
              </a:ext>
            </a:extLst>
          </p:cNvPr>
          <p:cNvSpPr/>
          <p:nvPr/>
        </p:nvSpPr>
        <p:spPr>
          <a:xfrm>
            <a:off x="6940127" y="5805400"/>
            <a:ext cx="2795523" cy="80427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MINIMIZE LOSS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F5D1D9-B7F6-B478-CA9D-9CA68A22B24E}"/>
              </a:ext>
            </a:extLst>
          </p:cNvPr>
          <p:cNvSpPr/>
          <p:nvPr/>
        </p:nvSpPr>
        <p:spPr>
          <a:xfrm>
            <a:off x="6940128" y="3179907"/>
            <a:ext cx="2795521" cy="7998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SELECT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4FAEC4-66EE-9AE1-8CBF-62F5B68FB8B2}"/>
              </a:ext>
            </a:extLst>
          </p:cNvPr>
          <p:cNvSpPr/>
          <p:nvPr/>
        </p:nvSpPr>
        <p:spPr>
          <a:xfrm>
            <a:off x="6940129" y="4504610"/>
            <a:ext cx="2795520" cy="8067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hangingPunct="0">
              <a:defRPr/>
            </a:pPr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DEFINE LOSS</a:t>
            </a:r>
          </a:p>
          <a:p>
            <a:pPr lvl="0" algn="ctr" hangingPunct="0">
              <a:defRPr/>
            </a:pPr>
            <a:r>
              <a:rPr lang="en-US" sz="1600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sym typeface="Calibri"/>
              </a:rPr>
              <a:t>FUNCTION</a:t>
            </a:r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CA3A4CD1-1291-29AF-B6BC-BDADB116F7E0}"/>
              </a:ext>
            </a:extLst>
          </p:cNvPr>
          <p:cNvSpPr>
            <a:spLocks noChangeAspect="1"/>
          </p:cNvSpPr>
          <p:nvPr/>
        </p:nvSpPr>
        <p:spPr bwMode="auto">
          <a:xfrm rot="633119" flipH="1">
            <a:off x="3240325" y="2900027"/>
            <a:ext cx="3686128" cy="712147"/>
          </a:xfrm>
          <a:custGeom>
            <a:avLst/>
            <a:gdLst>
              <a:gd name="connsiteX0" fmla="*/ 3665854 w 3686128"/>
              <a:gd name="connsiteY0" fmla="*/ 539878 h 712147"/>
              <a:gd name="connsiteX1" fmla="*/ 3456850 w 3686128"/>
              <a:gd name="connsiteY1" fmla="*/ 105967 h 712147"/>
              <a:gd name="connsiteX2" fmla="*/ 3324518 w 3686128"/>
              <a:gd name="connsiteY2" fmla="*/ 9970 h 712147"/>
              <a:gd name="connsiteX3" fmla="*/ 3236051 w 3686128"/>
              <a:gd name="connsiteY3" fmla="*/ 49707 h 712147"/>
              <a:gd name="connsiteX4" fmla="*/ 3360642 w 3686128"/>
              <a:gd name="connsiteY4" fmla="*/ 361058 h 712147"/>
              <a:gd name="connsiteX5" fmla="*/ 3328204 w 3686128"/>
              <a:gd name="connsiteY5" fmla="*/ 344465 h 712147"/>
              <a:gd name="connsiteX6" fmla="*/ 2725523 w 3686128"/>
              <a:gd name="connsiteY6" fmla="*/ 178891 h 712147"/>
              <a:gd name="connsiteX7" fmla="*/ 1800673 w 3686128"/>
              <a:gd name="connsiteY7" fmla="*/ 46360 h 712147"/>
              <a:gd name="connsiteX8" fmla="*/ 831959 w 3686128"/>
              <a:gd name="connsiteY8" fmla="*/ 43084 h 712147"/>
              <a:gd name="connsiteX9" fmla="*/ 88467 w 3686128"/>
              <a:gd name="connsiteY9" fmla="*/ 264989 h 712147"/>
              <a:gd name="connsiteX10" fmla="*/ 76302 w 3686128"/>
              <a:gd name="connsiteY10" fmla="*/ 271612 h 712147"/>
              <a:gd name="connsiteX11" fmla="*/ 265401 w 3686128"/>
              <a:gd name="connsiteY11" fmla="*/ 407419 h 712147"/>
              <a:gd name="connsiteX12" fmla="*/ 964659 w 3686128"/>
              <a:gd name="connsiteY12" fmla="*/ 192137 h 712147"/>
              <a:gd name="connsiteX13" fmla="*/ 1881399 w 3686128"/>
              <a:gd name="connsiteY13" fmla="*/ 188790 h 712147"/>
              <a:gd name="connsiteX14" fmla="*/ 2753537 w 3686128"/>
              <a:gd name="connsiteY14" fmla="*/ 311350 h 712147"/>
              <a:gd name="connsiteX15" fmla="*/ 3095241 w 3686128"/>
              <a:gd name="connsiteY15" fmla="*/ 390826 h 712147"/>
              <a:gd name="connsiteX16" fmla="*/ 3316409 w 3686128"/>
              <a:gd name="connsiteY16" fmla="*/ 460403 h 712147"/>
              <a:gd name="connsiteX17" fmla="*/ 3368383 w 3686128"/>
              <a:gd name="connsiteY17" fmla="*/ 473648 h 712147"/>
              <a:gd name="connsiteX18" fmla="*/ 2986869 w 3686128"/>
              <a:gd name="connsiteY18" fmla="*/ 559747 h 712147"/>
              <a:gd name="connsiteX19" fmla="*/ 3018938 w 3686128"/>
              <a:gd name="connsiteY19" fmla="*/ 655816 h 712147"/>
              <a:gd name="connsiteX20" fmla="*/ 3175599 w 3686128"/>
              <a:gd name="connsiteY20" fmla="*/ 695553 h 712147"/>
              <a:gd name="connsiteX21" fmla="*/ 3637839 w 3686128"/>
              <a:gd name="connsiteY21" fmla="*/ 602832 h 712147"/>
              <a:gd name="connsiteX22" fmla="*/ 3665854 w 3686128"/>
              <a:gd name="connsiteY22" fmla="*/ 539878 h 71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86128" h="712147" fill="none" extrusionOk="0">
                <a:moveTo>
                  <a:pt x="3665854" y="539878"/>
                </a:moveTo>
                <a:cubicBezTo>
                  <a:pt x="3582797" y="393313"/>
                  <a:pt x="3493546" y="242022"/>
                  <a:pt x="3456850" y="105967"/>
                </a:cubicBezTo>
                <a:cubicBezTo>
                  <a:pt x="3445189" y="56733"/>
                  <a:pt x="3376263" y="17052"/>
                  <a:pt x="3324518" y="9970"/>
                </a:cubicBezTo>
                <a:cubicBezTo>
                  <a:pt x="3279282" y="-3224"/>
                  <a:pt x="3230027" y="781"/>
                  <a:pt x="3236051" y="49707"/>
                </a:cubicBezTo>
                <a:cubicBezTo>
                  <a:pt x="3261840" y="151015"/>
                  <a:pt x="3306297" y="277903"/>
                  <a:pt x="3360642" y="361058"/>
                </a:cubicBezTo>
                <a:cubicBezTo>
                  <a:pt x="3346670" y="355375"/>
                  <a:pt x="3342208" y="347907"/>
                  <a:pt x="3328204" y="344465"/>
                </a:cubicBezTo>
                <a:cubicBezTo>
                  <a:pt x="3121145" y="267171"/>
                  <a:pt x="2903472" y="232925"/>
                  <a:pt x="2725523" y="178891"/>
                </a:cubicBezTo>
                <a:cubicBezTo>
                  <a:pt x="2362873" y="129410"/>
                  <a:pt x="2105686" y="36547"/>
                  <a:pt x="1800673" y="46360"/>
                </a:cubicBezTo>
                <a:cubicBezTo>
                  <a:pt x="1484630" y="61603"/>
                  <a:pt x="1154541" y="-22445"/>
                  <a:pt x="831959" y="43084"/>
                </a:cubicBezTo>
                <a:cubicBezTo>
                  <a:pt x="581756" y="69187"/>
                  <a:pt x="296402" y="120625"/>
                  <a:pt x="88467" y="264989"/>
                </a:cubicBezTo>
                <a:cubicBezTo>
                  <a:pt x="84566" y="265055"/>
                  <a:pt x="80884" y="267897"/>
                  <a:pt x="76302" y="271612"/>
                </a:cubicBezTo>
                <a:cubicBezTo>
                  <a:pt x="12134" y="317512"/>
                  <a:pt x="192345" y="448891"/>
                  <a:pt x="265401" y="407419"/>
                </a:cubicBezTo>
                <a:cubicBezTo>
                  <a:pt x="487036" y="281218"/>
                  <a:pt x="754106" y="195480"/>
                  <a:pt x="964659" y="192137"/>
                </a:cubicBezTo>
                <a:cubicBezTo>
                  <a:pt x="1265837" y="169515"/>
                  <a:pt x="1553544" y="113866"/>
                  <a:pt x="1881399" y="188790"/>
                </a:cubicBezTo>
                <a:cubicBezTo>
                  <a:pt x="2192370" y="186388"/>
                  <a:pt x="2444873" y="240731"/>
                  <a:pt x="2753537" y="311350"/>
                </a:cubicBezTo>
                <a:cubicBezTo>
                  <a:pt x="2868599" y="336433"/>
                  <a:pt x="2975807" y="371883"/>
                  <a:pt x="3095241" y="390826"/>
                </a:cubicBezTo>
                <a:cubicBezTo>
                  <a:pt x="3191157" y="416939"/>
                  <a:pt x="3243168" y="428226"/>
                  <a:pt x="3316409" y="460403"/>
                </a:cubicBezTo>
                <a:cubicBezTo>
                  <a:pt x="3325807" y="464852"/>
                  <a:pt x="3350314" y="469436"/>
                  <a:pt x="3368383" y="473648"/>
                </a:cubicBezTo>
                <a:cubicBezTo>
                  <a:pt x="3257873" y="478201"/>
                  <a:pt x="3111257" y="528260"/>
                  <a:pt x="2986869" y="559747"/>
                </a:cubicBezTo>
                <a:cubicBezTo>
                  <a:pt x="2934937" y="571218"/>
                  <a:pt x="3002746" y="642269"/>
                  <a:pt x="3018938" y="655816"/>
                </a:cubicBezTo>
                <a:cubicBezTo>
                  <a:pt x="3054758" y="681243"/>
                  <a:pt x="3124434" y="717446"/>
                  <a:pt x="3175599" y="695553"/>
                </a:cubicBezTo>
                <a:cubicBezTo>
                  <a:pt x="3308479" y="650486"/>
                  <a:pt x="3492159" y="605860"/>
                  <a:pt x="3637839" y="602832"/>
                </a:cubicBezTo>
                <a:cubicBezTo>
                  <a:pt x="3675271" y="597304"/>
                  <a:pt x="3685572" y="566683"/>
                  <a:pt x="3665854" y="539878"/>
                </a:cubicBezTo>
                <a:close/>
              </a:path>
              <a:path w="3686128" h="712147" stroke="0" extrusionOk="0">
                <a:moveTo>
                  <a:pt x="3665854" y="539878"/>
                </a:moveTo>
                <a:cubicBezTo>
                  <a:pt x="3561636" y="405739"/>
                  <a:pt x="3500029" y="245405"/>
                  <a:pt x="3456850" y="105967"/>
                </a:cubicBezTo>
                <a:cubicBezTo>
                  <a:pt x="3449445" y="57272"/>
                  <a:pt x="3367866" y="24991"/>
                  <a:pt x="3324518" y="9970"/>
                </a:cubicBezTo>
                <a:cubicBezTo>
                  <a:pt x="3284584" y="4752"/>
                  <a:pt x="3225724" y="-5668"/>
                  <a:pt x="3236051" y="49707"/>
                </a:cubicBezTo>
                <a:cubicBezTo>
                  <a:pt x="3275255" y="155723"/>
                  <a:pt x="3322465" y="273238"/>
                  <a:pt x="3360642" y="361058"/>
                </a:cubicBezTo>
                <a:cubicBezTo>
                  <a:pt x="3349700" y="353397"/>
                  <a:pt x="3340197" y="347284"/>
                  <a:pt x="3328204" y="344465"/>
                </a:cubicBezTo>
                <a:cubicBezTo>
                  <a:pt x="3121594" y="291296"/>
                  <a:pt x="2927786" y="223986"/>
                  <a:pt x="2725523" y="178891"/>
                </a:cubicBezTo>
                <a:cubicBezTo>
                  <a:pt x="2413054" y="113319"/>
                  <a:pt x="2068610" y="62758"/>
                  <a:pt x="1800673" y="46360"/>
                </a:cubicBezTo>
                <a:cubicBezTo>
                  <a:pt x="1447125" y="-9554"/>
                  <a:pt x="1156765" y="28389"/>
                  <a:pt x="831959" y="43084"/>
                </a:cubicBezTo>
                <a:cubicBezTo>
                  <a:pt x="579727" y="80206"/>
                  <a:pt x="275042" y="145382"/>
                  <a:pt x="88467" y="264989"/>
                </a:cubicBezTo>
                <a:cubicBezTo>
                  <a:pt x="84955" y="264860"/>
                  <a:pt x="80978" y="268711"/>
                  <a:pt x="76302" y="271612"/>
                </a:cubicBezTo>
                <a:cubicBezTo>
                  <a:pt x="-10198" y="331314"/>
                  <a:pt x="198021" y="450668"/>
                  <a:pt x="265401" y="407419"/>
                </a:cubicBezTo>
                <a:cubicBezTo>
                  <a:pt x="462924" y="281806"/>
                  <a:pt x="721620" y="244084"/>
                  <a:pt x="964659" y="192137"/>
                </a:cubicBezTo>
                <a:cubicBezTo>
                  <a:pt x="1265961" y="159867"/>
                  <a:pt x="1545424" y="127080"/>
                  <a:pt x="1881399" y="188790"/>
                </a:cubicBezTo>
                <a:cubicBezTo>
                  <a:pt x="2178053" y="171694"/>
                  <a:pt x="2483344" y="215287"/>
                  <a:pt x="2753537" y="311350"/>
                </a:cubicBezTo>
                <a:cubicBezTo>
                  <a:pt x="2875894" y="325821"/>
                  <a:pt x="2981103" y="360189"/>
                  <a:pt x="3095241" y="390826"/>
                </a:cubicBezTo>
                <a:cubicBezTo>
                  <a:pt x="3193892" y="425740"/>
                  <a:pt x="3239422" y="429180"/>
                  <a:pt x="3316409" y="460403"/>
                </a:cubicBezTo>
                <a:cubicBezTo>
                  <a:pt x="3328552" y="466297"/>
                  <a:pt x="3348195" y="471022"/>
                  <a:pt x="3368383" y="473648"/>
                </a:cubicBezTo>
                <a:cubicBezTo>
                  <a:pt x="3228749" y="474596"/>
                  <a:pt x="3128552" y="536296"/>
                  <a:pt x="2986869" y="559747"/>
                </a:cubicBezTo>
                <a:cubicBezTo>
                  <a:pt x="2934869" y="573701"/>
                  <a:pt x="3002894" y="641591"/>
                  <a:pt x="3018938" y="655816"/>
                </a:cubicBezTo>
                <a:cubicBezTo>
                  <a:pt x="3067532" y="680465"/>
                  <a:pt x="3124158" y="714599"/>
                  <a:pt x="3175599" y="695553"/>
                </a:cubicBezTo>
                <a:cubicBezTo>
                  <a:pt x="3309175" y="641471"/>
                  <a:pt x="3495033" y="620758"/>
                  <a:pt x="3637839" y="602832"/>
                </a:cubicBezTo>
                <a:cubicBezTo>
                  <a:pt x="3677367" y="595169"/>
                  <a:pt x="3682536" y="570566"/>
                  <a:pt x="3665854" y="539878"/>
                </a:cubicBezTo>
                <a:close/>
              </a:path>
            </a:pathLst>
          </a:custGeom>
          <a:solidFill>
            <a:srgbClr val="953735">
              <a:alpha val="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86280582">
                  <a:custGeom>
                    <a:avLst/>
                    <a:gdLst>
                      <a:gd name="T0" fmla="*/ 912 w 917"/>
                      <a:gd name="T1" fmla="*/ 163 h 215"/>
                      <a:gd name="T2" fmla="*/ 860 w 917"/>
                      <a:gd name="T3" fmla="*/ 32 h 215"/>
                      <a:gd name="T4" fmla="*/ 827 w 917"/>
                      <a:gd name="T5" fmla="*/ 3 h 215"/>
                      <a:gd name="T6" fmla="*/ 805 w 917"/>
                      <a:gd name="T7" fmla="*/ 15 h 215"/>
                      <a:gd name="T8" fmla="*/ 836 w 917"/>
                      <a:gd name="T9" fmla="*/ 109 h 215"/>
                      <a:gd name="T10" fmla="*/ 828 w 917"/>
                      <a:gd name="T11" fmla="*/ 104 h 215"/>
                      <a:gd name="T12" fmla="*/ 678 w 917"/>
                      <a:gd name="T13" fmla="*/ 54 h 215"/>
                      <a:gd name="T14" fmla="*/ 448 w 917"/>
                      <a:gd name="T15" fmla="*/ 14 h 215"/>
                      <a:gd name="T16" fmla="*/ 207 w 917"/>
                      <a:gd name="T17" fmla="*/ 13 h 215"/>
                      <a:gd name="T18" fmla="*/ 22 w 917"/>
                      <a:gd name="T19" fmla="*/ 80 h 215"/>
                      <a:gd name="T20" fmla="*/ 19 w 917"/>
                      <a:gd name="T21" fmla="*/ 82 h 215"/>
                      <a:gd name="T22" fmla="*/ 66 w 917"/>
                      <a:gd name="T23" fmla="*/ 123 h 215"/>
                      <a:gd name="T24" fmla="*/ 240 w 917"/>
                      <a:gd name="T25" fmla="*/ 58 h 215"/>
                      <a:gd name="T26" fmla="*/ 468 w 917"/>
                      <a:gd name="T27" fmla="*/ 57 h 215"/>
                      <a:gd name="T28" fmla="*/ 685 w 917"/>
                      <a:gd name="T29" fmla="*/ 94 h 215"/>
                      <a:gd name="T30" fmla="*/ 770 w 917"/>
                      <a:gd name="T31" fmla="*/ 118 h 215"/>
                      <a:gd name="T32" fmla="*/ 825 w 917"/>
                      <a:gd name="T33" fmla="*/ 139 h 215"/>
                      <a:gd name="T34" fmla="*/ 838 w 917"/>
                      <a:gd name="T35" fmla="*/ 143 h 215"/>
                      <a:gd name="T36" fmla="*/ 743 w 917"/>
                      <a:gd name="T37" fmla="*/ 169 h 215"/>
                      <a:gd name="T38" fmla="*/ 751 w 917"/>
                      <a:gd name="T39" fmla="*/ 198 h 215"/>
                      <a:gd name="T40" fmla="*/ 790 w 917"/>
                      <a:gd name="T41" fmla="*/ 210 h 215"/>
                      <a:gd name="T42" fmla="*/ 905 w 917"/>
                      <a:gd name="T43" fmla="*/ 182 h 215"/>
                      <a:gd name="T44" fmla="*/ 912 w 917"/>
                      <a:gd name="T45" fmla="*/ 163 h 2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917" h="215">
                        <a:moveTo>
                          <a:pt x="912" y="163"/>
                        </a:moveTo>
                        <a:cubicBezTo>
                          <a:pt x="887" y="123"/>
                          <a:pt x="870" y="78"/>
                          <a:pt x="860" y="32"/>
                        </a:cubicBezTo>
                        <a:cubicBezTo>
                          <a:pt x="857" y="18"/>
                          <a:pt x="840" y="7"/>
                          <a:pt x="827" y="3"/>
                        </a:cubicBezTo>
                        <a:cubicBezTo>
                          <a:pt x="817" y="0"/>
                          <a:pt x="802" y="1"/>
                          <a:pt x="805" y="15"/>
                        </a:cubicBezTo>
                        <a:cubicBezTo>
                          <a:pt x="812" y="47"/>
                          <a:pt x="823" y="79"/>
                          <a:pt x="836" y="109"/>
                        </a:cubicBezTo>
                        <a:cubicBezTo>
                          <a:pt x="833" y="107"/>
                          <a:pt x="831" y="105"/>
                          <a:pt x="828" y="104"/>
                        </a:cubicBezTo>
                        <a:cubicBezTo>
                          <a:pt x="781" y="80"/>
                          <a:pt x="729" y="66"/>
                          <a:pt x="678" y="54"/>
                        </a:cubicBezTo>
                        <a:cubicBezTo>
                          <a:pt x="602" y="35"/>
                          <a:pt x="526" y="22"/>
                          <a:pt x="448" y="14"/>
                        </a:cubicBezTo>
                        <a:cubicBezTo>
                          <a:pt x="369" y="5"/>
                          <a:pt x="287" y="3"/>
                          <a:pt x="207" y="13"/>
                        </a:cubicBezTo>
                        <a:cubicBezTo>
                          <a:pt x="143" y="21"/>
                          <a:pt x="74" y="38"/>
                          <a:pt x="22" y="80"/>
                        </a:cubicBezTo>
                        <a:cubicBezTo>
                          <a:pt x="21" y="80"/>
                          <a:pt x="20" y="81"/>
                          <a:pt x="19" y="82"/>
                        </a:cubicBezTo>
                        <a:cubicBezTo>
                          <a:pt x="0" y="98"/>
                          <a:pt x="50" y="137"/>
                          <a:pt x="66" y="123"/>
                        </a:cubicBezTo>
                        <a:cubicBezTo>
                          <a:pt x="114" y="82"/>
                          <a:pt x="178" y="66"/>
                          <a:pt x="240" y="58"/>
                        </a:cubicBezTo>
                        <a:cubicBezTo>
                          <a:pt x="315" y="47"/>
                          <a:pt x="392" y="50"/>
                          <a:pt x="468" y="57"/>
                        </a:cubicBezTo>
                        <a:cubicBezTo>
                          <a:pt x="541" y="64"/>
                          <a:pt x="614" y="77"/>
                          <a:pt x="685" y="94"/>
                        </a:cubicBezTo>
                        <a:cubicBezTo>
                          <a:pt x="714" y="101"/>
                          <a:pt x="742" y="109"/>
                          <a:pt x="770" y="118"/>
                        </a:cubicBezTo>
                        <a:cubicBezTo>
                          <a:pt x="795" y="126"/>
                          <a:pt x="806" y="129"/>
                          <a:pt x="825" y="139"/>
                        </a:cubicBezTo>
                        <a:cubicBezTo>
                          <a:pt x="828" y="140"/>
                          <a:pt x="833" y="142"/>
                          <a:pt x="838" y="143"/>
                        </a:cubicBezTo>
                        <a:cubicBezTo>
                          <a:pt x="806" y="150"/>
                          <a:pt x="774" y="159"/>
                          <a:pt x="743" y="169"/>
                        </a:cubicBezTo>
                        <a:cubicBezTo>
                          <a:pt x="730" y="173"/>
                          <a:pt x="746" y="194"/>
                          <a:pt x="751" y="198"/>
                        </a:cubicBezTo>
                        <a:cubicBezTo>
                          <a:pt x="761" y="207"/>
                          <a:pt x="776" y="215"/>
                          <a:pt x="790" y="210"/>
                        </a:cubicBezTo>
                        <a:cubicBezTo>
                          <a:pt x="827" y="198"/>
                          <a:pt x="866" y="189"/>
                          <a:pt x="905" y="182"/>
                        </a:cubicBezTo>
                        <a:cubicBezTo>
                          <a:pt x="915" y="180"/>
                          <a:pt x="917" y="171"/>
                          <a:pt x="912" y="16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8794C-D871-2B3C-5AA6-3ED6F4195153}"/>
              </a:ext>
            </a:extLst>
          </p:cNvPr>
          <p:cNvSpPr txBox="1"/>
          <p:nvPr/>
        </p:nvSpPr>
        <p:spPr>
          <a:xfrm>
            <a:off x="458938" y="2828706"/>
            <a:ext cx="2912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Regression, Classification, Object Detection  </a:t>
            </a: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FB66A340-A8EC-29A5-3E96-190E793B8098}"/>
              </a:ext>
            </a:extLst>
          </p:cNvPr>
          <p:cNvSpPr>
            <a:spLocks noChangeAspect="1"/>
          </p:cNvSpPr>
          <p:nvPr/>
        </p:nvSpPr>
        <p:spPr bwMode="auto">
          <a:xfrm rot="633119" flipH="1">
            <a:off x="3230963" y="4170922"/>
            <a:ext cx="3618984" cy="712147"/>
          </a:xfrm>
          <a:custGeom>
            <a:avLst/>
            <a:gdLst>
              <a:gd name="connsiteX0" fmla="*/ 3599079 w 3618984"/>
              <a:gd name="connsiteY0" fmla="*/ 539878 h 712147"/>
              <a:gd name="connsiteX1" fmla="*/ 3393883 w 3618984"/>
              <a:gd name="connsiteY1" fmla="*/ 105967 h 712147"/>
              <a:gd name="connsiteX2" fmla="*/ 3263961 w 3618984"/>
              <a:gd name="connsiteY2" fmla="*/ 9970 h 712147"/>
              <a:gd name="connsiteX3" fmla="*/ 3177106 w 3618984"/>
              <a:gd name="connsiteY3" fmla="*/ 49707 h 712147"/>
              <a:gd name="connsiteX4" fmla="*/ 3299427 w 3618984"/>
              <a:gd name="connsiteY4" fmla="*/ 361058 h 712147"/>
              <a:gd name="connsiteX5" fmla="*/ 3267580 w 3618984"/>
              <a:gd name="connsiteY5" fmla="*/ 344465 h 712147"/>
              <a:gd name="connsiteX6" fmla="*/ 2675876 w 3618984"/>
              <a:gd name="connsiteY6" fmla="*/ 178891 h 712147"/>
              <a:gd name="connsiteX7" fmla="*/ 1767873 w 3618984"/>
              <a:gd name="connsiteY7" fmla="*/ 46360 h 712147"/>
              <a:gd name="connsiteX8" fmla="*/ 816804 w 3618984"/>
              <a:gd name="connsiteY8" fmla="*/ 43084 h 712147"/>
              <a:gd name="connsiteX9" fmla="*/ 86855 w 3618984"/>
              <a:gd name="connsiteY9" fmla="*/ 264989 h 712147"/>
              <a:gd name="connsiteX10" fmla="*/ 74912 w 3618984"/>
              <a:gd name="connsiteY10" fmla="*/ 271612 h 712147"/>
              <a:gd name="connsiteX11" fmla="*/ 260566 w 3618984"/>
              <a:gd name="connsiteY11" fmla="*/ 407419 h 712147"/>
              <a:gd name="connsiteX12" fmla="*/ 947088 w 3618984"/>
              <a:gd name="connsiteY12" fmla="*/ 192137 h 712147"/>
              <a:gd name="connsiteX13" fmla="*/ 1847129 w 3618984"/>
              <a:gd name="connsiteY13" fmla="*/ 188790 h 712147"/>
              <a:gd name="connsiteX14" fmla="*/ 2703381 w 3618984"/>
              <a:gd name="connsiteY14" fmla="*/ 311350 h 712147"/>
              <a:gd name="connsiteX15" fmla="*/ 3038860 w 3618984"/>
              <a:gd name="connsiteY15" fmla="*/ 390826 h 712147"/>
              <a:gd name="connsiteX16" fmla="*/ 3255999 w 3618984"/>
              <a:gd name="connsiteY16" fmla="*/ 460403 h 712147"/>
              <a:gd name="connsiteX17" fmla="*/ 3307027 w 3618984"/>
              <a:gd name="connsiteY17" fmla="*/ 473648 h 712147"/>
              <a:gd name="connsiteX18" fmla="*/ 2932462 w 3618984"/>
              <a:gd name="connsiteY18" fmla="*/ 559747 h 712147"/>
              <a:gd name="connsiteX19" fmla="*/ 2963947 w 3618984"/>
              <a:gd name="connsiteY19" fmla="*/ 655816 h 712147"/>
              <a:gd name="connsiteX20" fmla="*/ 3117754 w 3618984"/>
              <a:gd name="connsiteY20" fmla="*/ 695553 h 712147"/>
              <a:gd name="connsiteX21" fmla="*/ 3571575 w 3618984"/>
              <a:gd name="connsiteY21" fmla="*/ 602832 h 712147"/>
              <a:gd name="connsiteX22" fmla="*/ 3599079 w 3618984"/>
              <a:gd name="connsiteY22" fmla="*/ 539878 h 71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18984" h="712147" fill="none" extrusionOk="0">
                <a:moveTo>
                  <a:pt x="3599079" y="539878"/>
                </a:moveTo>
                <a:cubicBezTo>
                  <a:pt x="3517862" y="393302"/>
                  <a:pt x="3427732" y="232092"/>
                  <a:pt x="3393883" y="105967"/>
                </a:cubicBezTo>
                <a:cubicBezTo>
                  <a:pt x="3382408" y="57327"/>
                  <a:pt x="3314707" y="15654"/>
                  <a:pt x="3263961" y="9970"/>
                </a:cubicBezTo>
                <a:cubicBezTo>
                  <a:pt x="3216493" y="-5265"/>
                  <a:pt x="3170283" y="1208"/>
                  <a:pt x="3177106" y="49707"/>
                </a:cubicBezTo>
                <a:cubicBezTo>
                  <a:pt x="3202214" y="150660"/>
                  <a:pt x="3245626" y="281229"/>
                  <a:pt x="3299427" y="361058"/>
                </a:cubicBezTo>
                <a:cubicBezTo>
                  <a:pt x="3286786" y="354798"/>
                  <a:pt x="3281536" y="347916"/>
                  <a:pt x="3267580" y="344465"/>
                </a:cubicBezTo>
                <a:cubicBezTo>
                  <a:pt x="3063638" y="267209"/>
                  <a:pt x="2867080" y="223930"/>
                  <a:pt x="2675876" y="178891"/>
                </a:cubicBezTo>
                <a:cubicBezTo>
                  <a:pt x="2351727" y="121635"/>
                  <a:pt x="2067605" y="38360"/>
                  <a:pt x="1767873" y="46360"/>
                </a:cubicBezTo>
                <a:cubicBezTo>
                  <a:pt x="1456465" y="22871"/>
                  <a:pt x="1133792" y="-33558"/>
                  <a:pt x="816804" y="43084"/>
                </a:cubicBezTo>
                <a:cubicBezTo>
                  <a:pt x="592267" y="68036"/>
                  <a:pt x="290208" y="116838"/>
                  <a:pt x="86855" y="264989"/>
                </a:cubicBezTo>
                <a:cubicBezTo>
                  <a:pt x="83692" y="265337"/>
                  <a:pt x="79544" y="267810"/>
                  <a:pt x="74912" y="271612"/>
                </a:cubicBezTo>
                <a:cubicBezTo>
                  <a:pt x="10906" y="318229"/>
                  <a:pt x="189967" y="449624"/>
                  <a:pt x="260566" y="407419"/>
                </a:cubicBezTo>
                <a:cubicBezTo>
                  <a:pt x="494139" y="286361"/>
                  <a:pt x="731704" y="201094"/>
                  <a:pt x="947088" y="192137"/>
                </a:cubicBezTo>
                <a:cubicBezTo>
                  <a:pt x="1242664" y="173880"/>
                  <a:pt x="1527330" y="119655"/>
                  <a:pt x="1847129" y="188790"/>
                </a:cubicBezTo>
                <a:cubicBezTo>
                  <a:pt x="2158235" y="178392"/>
                  <a:pt x="2382232" y="229915"/>
                  <a:pt x="2703381" y="311350"/>
                </a:cubicBezTo>
                <a:cubicBezTo>
                  <a:pt x="2811836" y="342329"/>
                  <a:pt x="2924520" y="367178"/>
                  <a:pt x="3038860" y="390826"/>
                </a:cubicBezTo>
                <a:cubicBezTo>
                  <a:pt x="3135941" y="417180"/>
                  <a:pt x="3186382" y="428911"/>
                  <a:pt x="3255999" y="460403"/>
                </a:cubicBezTo>
                <a:cubicBezTo>
                  <a:pt x="3266229" y="464371"/>
                  <a:pt x="3290710" y="468726"/>
                  <a:pt x="3307027" y="473648"/>
                </a:cubicBezTo>
                <a:cubicBezTo>
                  <a:pt x="3188549" y="489025"/>
                  <a:pt x="3052316" y="546379"/>
                  <a:pt x="2932462" y="559747"/>
                </a:cubicBezTo>
                <a:cubicBezTo>
                  <a:pt x="2882068" y="568600"/>
                  <a:pt x="2946729" y="642372"/>
                  <a:pt x="2963947" y="655816"/>
                </a:cubicBezTo>
                <a:cubicBezTo>
                  <a:pt x="2996587" y="678765"/>
                  <a:pt x="3066725" y="716543"/>
                  <a:pt x="3117754" y="695553"/>
                </a:cubicBezTo>
                <a:cubicBezTo>
                  <a:pt x="3234812" y="646129"/>
                  <a:pt x="3419878" y="622168"/>
                  <a:pt x="3571575" y="602832"/>
                </a:cubicBezTo>
                <a:cubicBezTo>
                  <a:pt x="3608876" y="597064"/>
                  <a:pt x="3615842" y="568140"/>
                  <a:pt x="3599079" y="539878"/>
                </a:cubicBezTo>
                <a:close/>
              </a:path>
              <a:path w="3618984" h="712147" stroke="0" extrusionOk="0">
                <a:moveTo>
                  <a:pt x="3599079" y="539878"/>
                </a:moveTo>
                <a:cubicBezTo>
                  <a:pt x="3481622" y="399337"/>
                  <a:pt x="3439346" y="232377"/>
                  <a:pt x="3393883" y="105967"/>
                </a:cubicBezTo>
                <a:cubicBezTo>
                  <a:pt x="3391198" y="54875"/>
                  <a:pt x="3313905" y="23438"/>
                  <a:pt x="3263961" y="9970"/>
                </a:cubicBezTo>
                <a:cubicBezTo>
                  <a:pt x="3225366" y="9416"/>
                  <a:pt x="3167044" y="-5885"/>
                  <a:pt x="3177106" y="49707"/>
                </a:cubicBezTo>
                <a:cubicBezTo>
                  <a:pt x="3212535" y="155709"/>
                  <a:pt x="3253544" y="266149"/>
                  <a:pt x="3299427" y="361058"/>
                </a:cubicBezTo>
                <a:cubicBezTo>
                  <a:pt x="3288446" y="353619"/>
                  <a:pt x="3279166" y="346719"/>
                  <a:pt x="3267580" y="344465"/>
                </a:cubicBezTo>
                <a:cubicBezTo>
                  <a:pt x="3065808" y="289234"/>
                  <a:pt x="2871254" y="230278"/>
                  <a:pt x="2675876" y="178891"/>
                </a:cubicBezTo>
                <a:cubicBezTo>
                  <a:pt x="2371063" y="114113"/>
                  <a:pt x="2026784" y="62027"/>
                  <a:pt x="1767873" y="46360"/>
                </a:cubicBezTo>
                <a:cubicBezTo>
                  <a:pt x="1438077" y="3436"/>
                  <a:pt x="1137298" y="37883"/>
                  <a:pt x="816804" y="43084"/>
                </a:cubicBezTo>
                <a:cubicBezTo>
                  <a:pt x="572488" y="86987"/>
                  <a:pt x="262667" y="151445"/>
                  <a:pt x="86855" y="264989"/>
                </a:cubicBezTo>
                <a:cubicBezTo>
                  <a:pt x="83582" y="264821"/>
                  <a:pt x="79227" y="268505"/>
                  <a:pt x="74912" y="271612"/>
                </a:cubicBezTo>
                <a:cubicBezTo>
                  <a:pt x="-9949" y="331150"/>
                  <a:pt x="190199" y="446157"/>
                  <a:pt x="260566" y="407419"/>
                </a:cubicBezTo>
                <a:cubicBezTo>
                  <a:pt x="466239" y="306889"/>
                  <a:pt x="712157" y="258881"/>
                  <a:pt x="947088" y="192137"/>
                </a:cubicBezTo>
                <a:cubicBezTo>
                  <a:pt x="1242618" y="165134"/>
                  <a:pt x="1539337" y="155776"/>
                  <a:pt x="1847129" y="188790"/>
                </a:cubicBezTo>
                <a:cubicBezTo>
                  <a:pt x="2137885" y="178584"/>
                  <a:pt x="2439030" y="213589"/>
                  <a:pt x="2703381" y="311350"/>
                </a:cubicBezTo>
                <a:cubicBezTo>
                  <a:pt x="2829934" y="316415"/>
                  <a:pt x="2912420" y="352906"/>
                  <a:pt x="3038860" y="390826"/>
                </a:cubicBezTo>
                <a:cubicBezTo>
                  <a:pt x="3135773" y="425339"/>
                  <a:pt x="3178545" y="434314"/>
                  <a:pt x="3255999" y="460403"/>
                </a:cubicBezTo>
                <a:cubicBezTo>
                  <a:pt x="3267720" y="464774"/>
                  <a:pt x="3286256" y="473193"/>
                  <a:pt x="3307027" y="473648"/>
                </a:cubicBezTo>
                <a:cubicBezTo>
                  <a:pt x="3175757" y="486416"/>
                  <a:pt x="3061391" y="530368"/>
                  <a:pt x="2932462" y="559747"/>
                </a:cubicBezTo>
                <a:cubicBezTo>
                  <a:pt x="2882647" y="575986"/>
                  <a:pt x="2948156" y="641617"/>
                  <a:pt x="2963947" y="655816"/>
                </a:cubicBezTo>
                <a:cubicBezTo>
                  <a:pt x="3011957" y="680373"/>
                  <a:pt x="3069968" y="715900"/>
                  <a:pt x="3117754" y="695553"/>
                </a:cubicBezTo>
                <a:cubicBezTo>
                  <a:pt x="3250683" y="643402"/>
                  <a:pt x="3440167" y="617495"/>
                  <a:pt x="3571575" y="602832"/>
                </a:cubicBezTo>
                <a:cubicBezTo>
                  <a:pt x="3609040" y="593044"/>
                  <a:pt x="3615765" y="570130"/>
                  <a:pt x="3599079" y="539878"/>
                </a:cubicBezTo>
                <a:close/>
              </a:path>
            </a:pathLst>
          </a:custGeom>
          <a:solidFill>
            <a:srgbClr val="953735">
              <a:alpha val="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86280582">
                  <a:custGeom>
                    <a:avLst/>
                    <a:gdLst>
                      <a:gd name="T0" fmla="*/ 912 w 917"/>
                      <a:gd name="T1" fmla="*/ 163 h 215"/>
                      <a:gd name="T2" fmla="*/ 860 w 917"/>
                      <a:gd name="T3" fmla="*/ 32 h 215"/>
                      <a:gd name="T4" fmla="*/ 827 w 917"/>
                      <a:gd name="T5" fmla="*/ 3 h 215"/>
                      <a:gd name="T6" fmla="*/ 805 w 917"/>
                      <a:gd name="T7" fmla="*/ 15 h 215"/>
                      <a:gd name="T8" fmla="*/ 836 w 917"/>
                      <a:gd name="T9" fmla="*/ 109 h 215"/>
                      <a:gd name="T10" fmla="*/ 828 w 917"/>
                      <a:gd name="T11" fmla="*/ 104 h 215"/>
                      <a:gd name="T12" fmla="*/ 678 w 917"/>
                      <a:gd name="T13" fmla="*/ 54 h 215"/>
                      <a:gd name="T14" fmla="*/ 448 w 917"/>
                      <a:gd name="T15" fmla="*/ 14 h 215"/>
                      <a:gd name="T16" fmla="*/ 207 w 917"/>
                      <a:gd name="T17" fmla="*/ 13 h 215"/>
                      <a:gd name="T18" fmla="*/ 22 w 917"/>
                      <a:gd name="T19" fmla="*/ 80 h 215"/>
                      <a:gd name="T20" fmla="*/ 19 w 917"/>
                      <a:gd name="T21" fmla="*/ 82 h 215"/>
                      <a:gd name="T22" fmla="*/ 66 w 917"/>
                      <a:gd name="T23" fmla="*/ 123 h 215"/>
                      <a:gd name="T24" fmla="*/ 240 w 917"/>
                      <a:gd name="T25" fmla="*/ 58 h 215"/>
                      <a:gd name="T26" fmla="*/ 468 w 917"/>
                      <a:gd name="T27" fmla="*/ 57 h 215"/>
                      <a:gd name="T28" fmla="*/ 685 w 917"/>
                      <a:gd name="T29" fmla="*/ 94 h 215"/>
                      <a:gd name="T30" fmla="*/ 770 w 917"/>
                      <a:gd name="T31" fmla="*/ 118 h 215"/>
                      <a:gd name="T32" fmla="*/ 825 w 917"/>
                      <a:gd name="T33" fmla="*/ 139 h 215"/>
                      <a:gd name="T34" fmla="*/ 838 w 917"/>
                      <a:gd name="T35" fmla="*/ 143 h 215"/>
                      <a:gd name="T36" fmla="*/ 743 w 917"/>
                      <a:gd name="T37" fmla="*/ 169 h 215"/>
                      <a:gd name="T38" fmla="*/ 751 w 917"/>
                      <a:gd name="T39" fmla="*/ 198 h 215"/>
                      <a:gd name="T40" fmla="*/ 790 w 917"/>
                      <a:gd name="T41" fmla="*/ 210 h 215"/>
                      <a:gd name="T42" fmla="*/ 905 w 917"/>
                      <a:gd name="T43" fmla="*/ 182 h 215"/>
                      <a:gd name="T44" fmla="*/ 912 w 917"/>
                      <a:gd name="T45" fmla="*/ 163 h 2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917" h="215">
                        <a:moveTo>
                          <a:pt x="912" y="163"/>
                        </a:moveTo>
                        <a:cubicBezTo>
                          <a:pt x="887" y="123"/>
                          <a:pt x="870" y="78"/>
                          <a:pt x="860" y="32"/>
                        </a:cubicBezTo>
                        <a:cubicBezTo>
                          <a:pt x="857" y="18"/>
                          <a:pt x="840" y="7"/>
                          <a:pt x="827" y="3"/>
                        </a:cubicBezTo>
                        <a:cubicBezTo>
                          <a:pt x="817" y="0"/>
                          <a:pt x="802" y="1"/>
                          <a:pt x="805" y="15"/>
                        </a:cubicBezTo>
                        <a:cubicBezTo>
                          <a:pt x="812" y="47"/>
                          <a:pt x="823" y="79"/>
                          <a:pt x="836" y="109"/>
                        </a:cubicBezTo>
                        <a:cubicBezTo>
                          <a:pt x="833" y="107"/>
                          <a:pt x="831" y="105"/>
                          <a:pt x="828" y="104"/>
                        </a:cubicBezTo>
                        <a:cubicBezTo>
                          <a:pt x="781" y="80"/>
                          <a:pt x="729" y="66"/>
                          <a:pt x="678" y="54"/>
                        </a:cubicBezTo>
                        <a:cubicBezTo>
                          <a:pt x="602" y="35"/>
                          <a:pt x="526" y="22"/>
                          <a:pt x="448" y="14"/>
                        </a:cubicBezTo>
                        <a:cubicBezTo>
                          <a:pt x="369" y="5"/>
                          <a:pt x="287" y="3"/>
                          <a:pt x="207" y="13"/>
                        </a:cubicBezTo>
                        <a:cubicBezTo>
                          <a:pt x="143" y="21"/>
                          <a:pt x="74" y="38"/>
                          <a:pt x="22" y="80"/>
                        </a:cubicBezTo>
                        <a:cubicBezTo>
                          <a:pt x="21" y="80"/>
                          <a:pt x="20" y="81"/>
                          <a:pt x="19" y="82"/>
                        </a:cubicBezTo>
                        <a:cubicBezTo>
                          <a:pt x="0" y="98"/>
                          <a:pt x="50" y="137"/>
                          <a:pt x="66" y="123"/>
                        </a:cubicBezTo>
                        <a:cubicBezTo>
                          <a:pt x="114" y="82"/>
                          <a:pt x="178" y="66"/>
                          <a:pt x="240" y="58"/>
                        </a:cubicBezTo>
                        <a:cubicBezTo>
                          <a:pt x="315" y="47"/>
                          <a:pt x="392" y="50"/>
                          <a:pt x="468" y="57"/>
                        </a:cubicBezTo>
                        <a:cubicBezTo>
                          <a:pt x="541" y="64"/>
                          <a:pt x="614" y="77"/>
                          <a:pt x="685" y="94"/>
                        </a:cubicBezTo>
                        <a:cubicBezTo>
                          <a:pt x="714" y="101"/>
                          <a:pt x="742" y="109"/>
                          <a:pt x="770" y="118"/>
                        </a:cubicBezTo>
                        <a:cubicBezTo>
                          <a:pt x="795" y="126"/>
                          <a:pt x="806" y="129"/>
                          <a:pt x="825" y="139"/>
                        </a:cubicBezTo>
                        <a:cubicBezTo>
                          <a:pt x="828" y="140"/>
                          <a:pt x="833" y="142"/>
                          <a:pt x="838" y="143"/>
                        </a:cubicBezTo>
                        <a:cubicBezTo>
                          <a:pt x="806" y="150"/>
                          <a:pt x="774" y="159"/>
                          <a:pt x="743" y="169"/>
                        </a:cubicBezTo>
                        <a:cubicBezTo>
                          <a:pt x="730" y="173"/>
                          <a:pt x="746" y="194"/>
                          <a:pt x="751" y="198"/>
                        </a:cubicBezTo>
                        <a:cubicBezTo>
                          <a:pt x="761" y="207"/>
                          <a:pt x="776" y="215"/>
                          <a:pt x="790" y="210"/>
                        </a:cubicBezTo>
                        <a:cubicBezTo>
                          <a:pt x="827" y="198"/>
                          <a:pt x="866" y="189"/>
                          <a:pt x="905" y="182"/>
                        </a:cubicBezTo>
                        <a:cubicBezTo>
                          <a:pt x="915" y="180"/>
                          <a:pt x="917" y="171"/>
                          <a:pt x="912" y="16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21B91-676F-9906-4798-1747BEDFC5D4}"/>
              </a:ext>
            </a:extLst>
          </p:cNvPr>
          <p:cNvSpPr txBox="1"/>
          <p:nvPr/>
        </p:nvSpPr>
        <p:spPr>
          <a:xfrm>
            <a:off x="361889" y="4023554"/>
            <a:ext cx="2912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Mean Squared Error,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Binary Cross Entropy, Categorical Cross Entropy, Hinge 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B0A5C-0E31-1C6E-CBB9-00C61DE826EC}"/>
              </a:ext>
            </a:extLst>
          </p:cNvPr>
          <p:cNvSpPr txBox="1"/>
          <p:nvPr/>
        </p:nvSpPr>
        <p:spPr>
          <a:xfrm>
            <a:off x="368043" y="5515088"/>
            <a:ext cx="2912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Analytical solution,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Gradient Descent</a:t>
            </a:r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C7EDA379-5790-F401-F941-FDC6EB2D5E4A}"/>
              </a:ext>
            </a:extLst>
          </p:cNvPr>
          <p:cNvSpPr>
            <a:spLocks noChangeAspect="1"/>
          </p:cNvSpPr>
          <p:nvPr/>
        </p:nvSpPr>
        <p:spPr bwMode="auto">
          <a:xfrm rot="633119" flipH="1">
            <a:off x="3195570" y="5536869"/>
            <a:ext cx="3686128" cy="712147"/>
          </a:xfrm>
          <a:custGeom>
            <a:avLst/>
            <a:gdLst>
              <a:gd name="connsiteX0" fmla="*/ 3665854 w 3686128"/>
              <a:gd name="connsiteY0" fmla="*/ 539878 h 712147"/>
              <a:gd name="connsiteX1" fmla="*/ 3456850 w 3686128"/>
              <a:gd name="connsiteY1" fmla="*/ 105967 h 712147"/>
              <a:gd name="connsiteX2" fmla="*/ 3324518 w 3686128"/>
              <a:gd name="connsiteY2" fmla="*/ 9970 h 712147"/>
              <a:gd name="connsiteX3" fmla="*/ 3236051 w 3686128"/>
              <a:gd name="connsiteY3" fmla="*/ 49707 h 712147"/>
              <a:gd name="connsiteX4" fmla="*/ 3360642 w 3686128"/>
              <a:gd name="connsiteY4" fmla="*/ 361058 h 712147"/>
              <a:gd name="connsiteX5" fmla="*/ 3328204 w 3686128"/>
              <a:gd name="connsiteY5" fmla="*/ 344465 h 712147"/>
              <a:gd name="connsiteX6" fmla="*/ 2725523 w 3686128"/>
              <a:gd name="connsiteY6" fmla="*/ 178891 h 712147"/>
              <a:gd name="connsiteX7" fmla="*/ 1800673 w 3686128"/>
              <a:gd name="connsiteY7" fmla="*/ 46360 h 712147"/>
              <a:gd name="connsiteX8" fmla="*/ 831959 w 3686128"/>
              <a:gd name="connsiteY8" fmla="*/ 43084 h 712147"/>
              <a:gd name="connsiteX9" fmla="*/ 88467 w 3686128"/>
              <a:gd name="connsiteY9" fmla="*/ 264989 h 712147"/>
              <a:gd name="connsiteX10" fmla="*/ 76302 w 3686128"/>
              <a:gd name="connsiteY10" fmla="*/ 271612 h 712147"/>
              <a:gd name="connsiteX11" fmla="*/ 265401 w 3686128"/>
              <a:gd name="connsiteY11" fmla="*/ 407419 h 712147"/>
              <a:gd name="connsiteX12" fmla="*/ 964659 w 3686128"/>
              <a:gd name="connsiteY12" fmla="*/ 192137 h 712147"/>
              <a:gd name="connsiteX13" fmla="*/ 1881399 w 3686128"/>
              <a:gd name="connsiteY13" fmla="*/ 188790 h 712147"/>
              <a:gd name="connsiteX14" fmla="*/ 2753537 w 3686128"/>
              <a:gd name="connsiteY14" fmla="*/ 311350 h 712147"/>
              <a:gd name="connsiteX15" fmla="*/ 3095241 w 3686128"/>
              <a:gd name="connsiteY15" fmla="*/ 390826 h 712147"/>
              <a:gd name="connsiteX16" fmla="*/ 3316409 w 3686128"/>
              <a:gd name="connsiteY16" fmla="*/ 460403 h 712147"/>
              <a:gd name="connsiteX17" fmla="*/ 3368383 w 3686128"/>
              <a:gd name="connsiteY17" fmla="*/ 473648 h 712147"/>
              <a:gd name="connsiteX18" fmla="*/ 2986869 w 3686128"/>
              <a:gd name="connsiteY18" fmla="*/ 559747 h 712147"/>
              <a:gd name="connsiteX19" fmla="*/ 3018938 w 3686128"/>
              <a:gd name="connsiteY19" fmla="*/ 655816 h 712147"/>
              <a:gd name="connsiteX20" fmla="*/ 3175599 w 3686128"/>
              <a:gd name="connsiteY20" fmla="*/ 695553 h 712147"/>
              <a:gd name="connsiteX21" fmla="*/ 3637839 w 3686128"/>
              <a:gd name="connsiteY21" fmla="*/ 602832 h 712147"/>
              <a:gd name="connsiteX22" fmla="*/ 3665854 w 3686128"/>
              <a:gd name="connsiteY22" fmla="*/ 539878 h 71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86128" h="712147" fill="none" extrusionOk="0">
                <a:moveTo>
                  <a:pt x="3665854" y="539878"/>
                </a:moveTo>
                <a:cubicBezTo>
                  <a:pt x="3582797" y="393313"/>
                  <a:pt x="3493546" y="242022"/>
                  <a:pt x="3456850" y="105967"/>
                </a:cubicBezTo>
                <a:cubicBezTo>
                  <a:pt x="3445189" y="56733"/>
                  <a:pt x="3376263" y="17052"/>
                  <a:pt x="3324518" y="9970"/>
                </a:cubicBezTo>
                <a:cubicBezTo>
                  <a:pt x="3279282" y="-3224"/>
                  <a:pt x="3230027" y="781"/>
                  <a:pt x="3236051" y="49707"/>
                </a:cubicBezTo>
                <a:cubicBezTo>
                  <a:pt x="3261840" y="151015"/>
                  <a:pt x="3306297" y="277903"/>
                  <a:pt x="3360642" y="361058"/>
                </a:cubicBezTo>
                <a:cubicBezTo>
                  <a:pt x="3346670" y="355375"/>
                  <a:pt x="3342208" y="347907"/>
                  <a:pt x="3328204" y="344465"/>
                </a:cubicBezTo>
                <a:cubicBezTo>
                  <a:pt x="3121145" y="267171"/>
                  <a:pt x="2903472" y="232925"/>
                  <a:pt x="2725523" y="178891"/>
                </a:cubicBezTo>
                <a:cubicBezTo>
                  <a:pt x="2362873" y="129410"/>
                  <a:pt x="2105686" y="36547"/>
                  <a:pt x="1800673" y="46360"/>
                </a:cubicBezTo>
                <a:cubicBezTo>
                  <a:pt x="1484630" y="61603"/>
                  <a:pt x="1154541" y="-22445"/>
                  <a:pt x="831959" y="43084"/>
                </a:cubicBezTo>
                <a:cubicBezTo>
                  <a:pt x="581756" y="69187"/>
                  <a:pt x="296402" y="120625"/>
                  <a:pt x="88467" y="264989"/>
                </a:cubicBezTo>
                <a:cubicBezTo>
                  <a:pt x="84566" y="265055"/>
                  <a:pt x="80884" y="267897"/>
                  <a:pt x="76302" y="271612"/>
                </a:cubicBezTo>
                <a:cubicBezTo>
                  <a:pt x="12134" y="317512"/>
                  <a:pt x="192345" y="448891"/>
                  <a:pt x="265401" y="407419"/>
                </a:cubicBezTo>
                <a:cubicBezTo>
                  <a:pt x="487036" y="281218"/>
                  <a:pt x="754106" y="195480"/>
                  <a:pt x="964659" y="192137"/>
                </a:cubicBezTo>
                <a:cubicBezTo>
                  <a:pt x="1265837" y="169515"/>
                  <a:pt x="1553544" y="113866"/>
                  <a:pt x="1881399" y="188790"/>
                </a:cubicBezTo>
                <a:cubicBezTo>
                  <a:pt x="2192370" y="186388"/>
                  <a:pt x="2444873" y="240731"/>
                  <a:pt x="2753537" y="311350"/>
                </a:cubicBezTo>
                <a:cubicBezTo>
                  <a:pt x="2868599" y="336433"/>
                  <a:pt x="2975807" y="371883"/>
                  <a:pt x="3095241" y="390826"/>
                </a:cubicBezTo>
                <a:cubicBezTo>
                  <a:pt x="3191157" y="416939"/>
                  <a:pt x="3243168" y="428226"/>
                  <a:pt x="3316409" y="460403"/>
                </a:cubicBezTo>
                <a:cubicBezTo>
                  <a:pt x="3325807" y="464852"/>
                  <a:pt x="3350314" y="469436"/>
                  <a:pt x="3368383" y="473648"/>
                </a:cubicBezTo>
                <a:cubicBezTo>
                  <a:pt x="3257873" y="478201"/>
                  <a:pt x="3111257" y="528260"/>
                  <a:pt x="2986869" y="559747"/>
                </a:cubicBezTo>
                <a:cubicBezTo>
                  <a:pt x="2934937" y="571218"/>
                  <a:pt x="3002746" y="642269"/>
                  <a:pt x="3018938" y="655816"/>
                </a:cubicBezTo>
                <a:cubicBezTo>
                  <a:pt x="3054758" y="681243"/>
                  <a:pt x="3124434" y="717446"/>
                  <a:pt x="3175599" y="695553"/>
                </a:cubicBezTo>
                <a:cubicBezTo>
                  <a:pt x="3308479" y="650486"/>
                  <a:pt x="3492159" y="605860"/>
                  <a:pt x="3637839" y="602832"/>
                </a:cubicBezTo>
                <a:cubicBezTo>
                  <a:pt x="3675271" y="597304"/>
                  <a:pt x="3685572" y="566683"/>
                  <a:pt x="3665854" y="539878"/>
                </a:cubicBezTo>
                <a:close/>
              </a:path>
              <a:path w="3686128" h="712147" stroke="0" extrusionOk="0">
                <a:moveTo>
                  <a:pt x="3665854" y="539878"/>
                </a:moveTo>
                <a:cubicBezTo>
                  <a:pt x="3561636" y="405739"/>
                  <a:pt x="3500029" y="245405"/>
                  <a:pt x="3456850" y="105967"/>
                </a:cubicBezTo>
                <a:cubicBezTo>
                  <a:pt x="3449445" y="57272"/>
                  <a:pt x="3367866" y="24991"/>
                  <a:pt x="3324518" y="9970"/>
                </a:cubicBezTo>
                <a:cubicBezTo>
                  <a:pt x="3284584" y="4752"/>
                  <a:pt x="3225724" y="-5668"/>
                  <a:pt x="3236051" y="49707"/>
                </a:cubicBezTo>
                <a:cubicBezTo>
                  <a:pt x="3275255" y="155723"/>
                  <a:pt x="3322465" y="273238"/>
                  <a:pt x="3360642" y="361058"/>
                </a:cubicBezTo>
                <a:cubicBezTo>
                  <a:pt x="3349700" y="353397"/>
                  <a:pt x="3340197" y="347284"/>
                  <a:pt x="3328204" y="344465"/>
                </a:cubicBezTo>
                <a:cubicBezTo>
                  <a:pt x="3121594" y="291296"/>
                  <a:pt x="2927786" y="223986"/>
                  <a:pt x="2725523" y="178891"/>
                </a:cubicBezTo>
                <a:cubicBezTo>
                  <a:pt x="2413054" y="113319"/>
                  <a:pt x="2068610" y="62758"/>
                  <a:pt x="1800673" y="46360"/>
                </a:cubicBezTo>
                <a:cubicBezTo>
                  <a:pt x="1447125" y="-9554"/>
                  <a:pt x="1156765" y="28389"/>
                  <a:pt x="831959" y="43084"/>
                </a:cubicBezTo>
                <a:cubicBezTo>
                  <a:pt x="579727" y="80206"/>
                  <a:pt x="275042" y="145382"/>
                  <a:pt x="88467" y="264989"/>
                </a:cubicBezTo>
                <a:cubicBezTo>
                  <a:pt x="84955" y="264860"/>
                  <a:pt x="80978" y="268711"/>
                  <a:pt x="76302" y="271612"/>
                </a:cubicBezTo>
                <a:cubicBezTo>
                  <a:pt x="-10198" y="331314"/>
                  <a:pt x="198021" y="450668"/>
                  <a:pt x="265401" y="407419"/>
                </a:cubicBezTo>
                <a:cubicBezTo>
                  <a:pt x="462924" y="281806"/>
                  <a:pt x="721620" y="244084"/>
                  <a:pt x="964659" y="192137"/>
                </a:cubicBezTo>
                <a:cubicBezTo>
                  <a:pt x="1265961" y="159867"/>
                  <a:pt x="1545424" y="127080"/>
                  <a:pt x="1881399" y="188790"/>
                </a:cubicBezTo>
                <a:cubicBezTo>
                  <a:pt x="2178053" y="171694"/>
                  <a:pt x="2483344" y="215287"/>
                  <a:pt x="2753537" y="311350"/>
                </a:cubicBezTo>
                <a:cubicBezTo>
                  <a:pt x="2875894" y="325821"/>
                  <a:pt x="2981103" y="360189"/>
                  <a:pt x="3095241" y="390826"/>
                </a:cubicBezTo>
                <a:cubicBezTo>
                  <a:pt x="3193892" y="425740"/>
                  <a:pt x="3239422" y="429180"/>
                  <a:pt x="3316409" y="460403"/>
                </a:cubicBezTo>
                <a:cubicBezTo>
                  <a:pt x="3328552" y="466297"/>
                  <a:pt x="3348195" y="471022"/>
                  <a:pt x="3368383" y="473648"/>
                </a:cubicBezTo>
                <a:cubicBezTo>
                  <a:pt x="3228749" y="474596"/>
                  <a:pt x="3128552" y="536296"/>
                  <a:pt x="2986869" y="559747"/>
                </a:cubicBezTo>
                <a:cubicBezTo>
                  <a:pt x="2934869" y="573701"/>
                  <a:pt x="3002894" y="641591"/>
                  <a:pt x="3018938" y="655816"/>
                </a:cubicBezTo>
                <a:cubicBezTo>
                  <a:pt x="3067532" y="680465"/>
                  <a:pt x="3124158" y="714599"/>
                  <a:pt x="3175599" y="695553"/>
                </a:cubicBezTo>
                <a:cubicBezTo>
                  <a:pt x="3309175" y="641471"/>
                  <a:pt x="3495033" y="620758"/>
                  <a:pt x="3637839" y="602832"/>
                </a:cubicBezTo>
                <a:cubicBezTo>
                  <a:pt x="3677367" y="595169"/>
                  <a:pt x="3682536" y="570566"/>
                  <a:pt x="3665854" y="539878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86280582">
                  <a:custGeom>
                    <a:avLst/>
                    <a:gdLst>
                      <a:gd name="T0" fmla="*/ 912 w 917"/>
                      <a:gd name="T1" fmla="*/ 163 h 215"/>
                      <a:gd name="T2" fmla="*/ 860 w 917"/>
                      <a:gd name="T3" fmla="*/ 32 h 215"/>
                      <a:gd name="T4" fmla="*/ 827 w 917"/>
                      <a:gd name="T5" fmla="*/ 3 h 215"/>
                      <a:gd name="T6" fmla="*/ 805 w 917"/>
                      <a:gd name="T7" fmla="*/ 15 h 215"/>
                      <a:gd name="T8" fmla="*/ 836 w 917"/>
                      <a:gd name="T9" fmla="*/ 109 h 215"/>
                      <a:gd name="T10" fmla="*/ 828 w 917"/>
                      <a:gd name="T11" fmla="*/ 104 h 215"/>
                      <a:gd name="T12" fmla="*/ 678 w 917"/>
                      <a:gd name="T13" fmla="*/ 54 h 215"/>
                      <a:gd name="T14" fmla="*/ 448 w 917"/>
                      <a:gd name="T15" fmla="*/ 14 h 215"/>
                      <a:gd name="T16" fmla="*/ 207 w 917"/>
                      <a:gd name="T17" fmla="*/ 13 h 215"/>
                      <a:gd name="T18" fmla="*/ 22 w 917"/>
                      <a:gd name="T19" fmla="*/ 80 h 215"/>
                      <a:gd name="T20" fmla="*/ 19 w 917"/>
                      <a:gd name="T21" fmla="*/ 82 h 215"/>
                      <a:gd name="T22" fmla="*/ 66 w 917"/>
                      <a:gd name="T23" fmla="*/ 123 h 215"/>
                      <a:gd name="T24" fmla="*/ 240 w 917"/>
                      <a:gd name="T25" fmla="*/ 58 h 215"/>
                      <a:gd name="T26" fmla="*/ 468 w 917"/>
                      <a:gd name="T27" fmla="*/ 57 h 215"/>
                      <a:gd name="T28" fmla="*/ 685 w 917"/>
                      <a:gd name="T29" fmla="*/ 94 h 215"/>
                      <a:gd name="T30" fmla="*/ 770 w 917"/>
                      <a:gd name="T31" fmla="*/ 118 h 215"/>
                      <a:gd name="T32" fmla="*/ 825 w 917"/>
                      <a:gd name="T33" fmla="*/ 139 h 215"/>
                      <a:gd name="T34" fmla="*/ 838 w 917"/>
                      <a:gd name="T35" fmla="*/ 143 h 215"/>
                      <a:gd name="T36" fmla="*/ 743 w 917"/>
                      <a:gd name="T37" fmla="*/ 169 h 215"/>
                      <a:gd name="T38" fmla="*/ 751 w 917"/>
                      <a:gd name="T39" fmla="*/ 198 h 215"/>
                      <a:gd name="T40" fmla="*/ 790 w 917"/>
                      <a:gd name="T41" fmla="*/ 210 h 215"/>
                      <a:gd name="T42" fmla="*/ 905 w 917"/>
                      <a:gd name="T43" fmla="*/ 182 h 215"/>
                      <a:gd name="T44" fmla="*/ 912 w 917"/>
                      <a:gd name="T45" fmla="*/ 163 h 2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917" h="215">
                        <a:moveTo>
                          <a:pt x="912" y="163"/>
                        </a:moveTo>
                        <a:cubicBezTo>
                          <a:pt x="887" y="123"/>
                          <a:pt x="870" y="78"/>
                          <a:pt x="860" y="32"/>
                        </a:cubicBezTo>
                        <a:cubicBezTo>
                          <a:pt x="857" y="18"/>
                          <a:pt x="840" y="7"/>
                          <a:pt x="827" y="3"/>
                        </a:cubicBezTo>
                        <a:cubicBezTo>
                          <a:pt x="817" y="0"/>
                          <a:pt x="802" y="1"/>
                          <a:pt x="805" y="15"/>
                        </a:cubicBezTo>
                        <a:cubicBezTo>
                          <a:pt x="812" y="47"/>
                          <a:pt x="823" y="79"/>
                          <a:pt x="836" y="109"/>
                        </a:cubicBezTo>
                        <a:cubicBezTo>
                          <a:pt x="833" y="107"/>
                          <a:pt x="831" y="105"/>
                          <a:pt x="828" y="104"/>
                        </a:cubicBezTo>
                        <a:cubicBezTo>
                          <a:pt x="781" y="80"/>
                          <a:pt x="729" y="66"/>
                          <a:pt x="678" y="54"/>
                        </a:cubicBezTo>
                        <a:cubicBezTo>
                          <a:pt x="602" y="35"/>
                          <a:pt x="526" y="22"/>
                          <a:pt x="448" y="14"/>
                        </a:cubicBezTo>
                        <a:cubicBezTo>
                          <a:pt x="369" y="5"/>
                          <a:pt x="287" y="3"/>
                          <a:pt x="207" y="13"/>
                        </a:cubicBezTo>
                        <a:cubicBezTo>
                          <a:pt x="143" y="21"/>
                          <a:pt x="74" y="38"/>
                          <a:pt x="22" y="80"/>
                        </a:cubicBezTo>
                        <a:cubicBezTo>
                          <a:pt x="21" y="80"/>
                          <a:pt x="20" y="81"/>
                          <a:pt x="19" y="82"/>
                        </a:cubicBezTo>
                        <a:cubicBezTo>
                          <a:pt x="0" y="98"/>
                          <a:pt x="50" y="137"/>
                          <a:pt x="66" y="123"/>
                        </a:cubicBezTo>
                        <a:cubicBezTo>
                          <a:pt x="114" y="82"/>
                          <a:pt x="178" y="66"/>
                          <a:pt x="240" y="58"/>
                        </a:cubicBezTo>
                        <a:cubicBezTo>
                          <a:pt x="315" y="47"/>
                          <a:pt x="392" y="50"/>
                          <a:pt x="468" y="57"/>
                        </a:cubicBezTo>
                        <a:cubicBezTo>
                          <a:pt x="541" y="64"/>
                          <a:pt x="614" y="77"/>
                          <a:pt x="685" y="94"/>
                        </a:cubicBezTo>
                        <a:cubicBezTo>
                          <a:pt x="714" y="101"/>
                          <a:pt x="742" y="109"/>
                          <a:pt x="770" y="118"/>
                        </a:cubicBezTo>
                        <a:cubicBezTo>
                          <a:pt x="795" y="126"/>
                          <a:pt x="806" y="129"/>
                          <a:pt x="825" y="139"/>
                        </a:cubicBezTo>
                        <a:cubicBezTo>
                          <a:pt x="828" y="140"/>
                          <a:pt x="833" y="142"/>
                          <a:pt x="838" y="143"/>
                        </a:cubicBezTo>
                        <a:cubicBezTo>
                          <a:pt x="806" y="150"/>
                          <a:pt x="774" y="159"/>
                          <a:pt x="743" y="169"/>
                        </a:cubicBezTo>
                        <a:cubicBezTo>
                          <a:pt x="730" y="173"/>
                          <a:pt x="746" y="194"/>
                          <a:pt x="751" y="198"/>
                        </a:cubicBezTo>
                        <a:cubicBezTo>
                          <a:pt x="761" y="207"/>
                          <a:pt x="776" y="215"/>
                          <a:pt x="790" y="210"/>
                        </a:cubicBezTo>
                        <a:cubicBezTo>
                          <a:pt x="827" y="198"/>
                          <a:pt x="866" y="189"/>
                          <a:pt x="905" y="182"/>
                        </a:cubicBezTo>
                        <a:cubicBezTo>
                          <a:pt x="915" y="180"/>
                          <a:pt x="917" y="171"/>
                          <a:pt x="912" y="16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503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40F9E-0B42-9645-827A-0C33D8BE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" y="1188374"/>
            <a:ext cx="9361715" cy="2111143"/>
          </a:xfrm>
        </p:spPr>
        <p:txBody>
          <a:bodyPr/>
          <a:lstStyle/>
          <a:p>
            <a:r>
              <a:rPr lang="en-US" sz="2600" b="1"/>
              <a:t>How does one minimize a loss function?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A3D8C-B2E7-D046-8A84-3EEF2157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74DE4AC-5F7E-B24B-80DA-34C4397FC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7560" y="1785257"/>
                <a:ext cx="5565147" cy="474287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 Medium"/>
                    <a:ea typeface="+mn-ea"/>
                    <a:cs typeface="Karla Medium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 Medium"/>
                    <a:ea typeface="+mn-ea"/>
                    <a:cs typeface="Karla Medium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 Medium"/>
                    <a:ea typeface="+mn-ea"/>
                    <a:cs typeface="Karla Medium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 Medium"/>
                    <a:ea typeface="+mn-ea"/>
                    <a:cs typeface="Karla Medium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 Medium"/>
                    <a:ea typeface="+mn-ea"/>
                    <a:cs typeface="Karla Medium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18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4646"/>
                    </a:solidFill>
                    <a:effectLst/>
                    <a:uLnTx/>
                    <a:uFillTx/>
                    <a:latin typeface="Karla Medium"/>
                    <a:ea typeface="+mn-ea"/>
                    <a:sym typeface="Calibri"/>
                  </a:rPr>
                  <a:t>Minima or maxima of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sym typeface="Calibri"/>
                      </a:rPr>
                      <m:t>𝐿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sym typeface="Calibri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sym typeface="Calibri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Calibri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sym typeface="Calibri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2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sym typeface="Calibri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4646"/>
                    </a:solidFill>
                    <a:effectLst/>
                    <a:uLnTx/>
                    <a:uFillTx/>
                    <a:latin typeface="Karla Medium"/>
                    <a:ea typeface="+mn-ea"/>
                    <a:sym typeface="Calibri"/>
                  </a:rPr>
                  <a:t> must occur at points where the gradient  (slope)</a:t>
                </a:r>
              </a:p>
              <a:p>
                <a:pPr marL="0" marR="0" lvl="0" indent="0" algn="l" defTabSz="45718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46"/>
                  </a:solidFill>
                  <a:effectLst/>
                  <a:uLnTx/>
                  <a:uFillTx/>
                  <a:latin typeface="Karla Medium"/>
                  <a:ea typeface="+mn-ea"/>
                  <a:sym typeface="Calibri"/>
                </a:endParaRPr>
              </a:p>
              <a:p>
                <a:pPr marL="0" marR="0" lvl="0" indent="0" algn="ctr" defTabSz="45718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∇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𝐿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𝜕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Calibri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Calibri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𝜕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Calibri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=0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46"/>
                  </a:solidFill>
                  <a:effectLst/>
                  <a:uLnTx/>
                  <a:uFillTx/>
                  <a:latin typeface="Karla Medium"/>
                  <a:ea typeface="+mn-ea"/>
                  <a:sym typeface="Calibri"/>
                </a:endParaRPr>
              </a:p>
              <a:p>
                <a:pPr marL="0" marR="0" lvl="0" indent="0" algn="ctr" defTabSz="45718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46"/>
                  </a:solidFill>
                  <a:effectLst/>
                  <a:uLnTx/>
                  <a:uFillTx/>
                  <a:latin typeface="Karla Medium"/>
                  <a:ea typeface="+mn-ea"/>
                  <a:sym typeface="Calibri"/>
                </a:endParaRPr>
              </a:p>
              <a:p>
                <a:pPr marL="342900" marR="0" lvl="0" indent="-342900" algn="l" defTabSz="457182" rtl="0" eaLnBrk="1" fontAlgn="auto" latinLnBrk="0" hangingPunct="1">
                  <a:lnSpc>
                    <a:spcPct val="100000"/>
                  </a:lnSpc>
                  <a:spcBef>
                    <a:spcPts val="1176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Karla Medium"/>
                    <a:ea typeface="+mn-ea"/>
                    <a:sym typeface="Calibri"/>
                  </a:rPr>
                  <a:t>Brute Force: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4646"/>
                    </a:solidFill>
                    <a:effectLst/>
                    <a:uLnTx/>
                    <a:uFillTx/>
                    <a:latin typeface="Karla Medium"/>
                    <a:ea typeface="+mn-ea"/>
                    <a:sym typeface="Calibri"/>
                  </a:rPr>
                  <a:t>Try every combination</a:t>
                </a:r>
              </a:p>
              <a:p>
                <a:pPr marL="342900" marR="0" lvl="0" indent="-342900" algn="l" defTabSz="457182" rtl="0" eaLnBrk="1" fontAlgn="auto" latinLnBrk="0" hangingPunct="1">
                  <a:lnSpc>
                    <a:spcPct val="100000"/>
                  </a:lnSpc>
                  <a:spcBef>
                    <a:spcPts val="1176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Karla Medium"/>
                    <a:ea typeface="+mn-ea"/>
                    <a:sym typeface="Calibri"/>
                  </a:rPr>
                  <a:t>Exact: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4646"/>
                    </a:solidFill>
                    <a:effectLst/>
                    <a:uLnTx/>
                    <a:uFillTx/>
                    <a:latin typeface="Karla Medium"/>
                    <a:ea typeface="+mn-ea"/>
                    <a:sym typeface="Calibri"/>
                  </a:rPr>
                  <a:t>Solve the above equations</a:t>
                </a:r>
              </a:p>
              <a:p>
                <a:pPr marL="342900" marR="0" lvl="0" indent="-342900" algn="l" defTabSz="457182" rtl="0" eaLnBrk="1" fontAlgn="auto" latinLnBrk="0" hangingPunct="1">
                  <a:lnSpc>
                    <a:spcPct val="100000"/>
                  </a:lnSpc>
                  <a:spcBef>
                    <a:spcPts val="1176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Karla Medium"/>
                    <a:ea typeface="+mn-ea"/>
                    <a:sym typeface="Calibri"/>
                  </a:rPr>
                  <a:t>Greedy Algorithm: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4646"/>
                    </a:solidFill>
                    <a:effectLst/>
                    <a:uLnTx/>
                    <a:uFillTx/>
                    <a:latin typeface="Karla Medium"/>
                    <a:ea typeface="+mn-ea"/>
                    <a:sym typeface="Calibri"/>
                  </a:rPr>
                  <a:t>Gradient Descent</a:t>
                </a:r>
              </a:p>
              <a:p>
                <a:pPr marL="0" marR="0" lvl="0" indent="0" algn="l" defTabSz="45718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4646"/>
                    </a:solidFill>
                    <a:effectLst/>
                    <a:uLnTx/>
                    <a:uFillTx/>
                    <a:latin typeface="Karla Medium"/>
                    <a:ea typeface="+mn-ea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74DE4AC-5F7E-B24B-80DA-34C4397FC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560" y="1785257"/>
                <a:ext cx="5565147" cy="4742873"/>
              </a:xfrm>
              <a:prstGeom prst="rect">
                <a:avLst/>
              </a:prstGeom>
              <a:blipFill>
                <a:blip r:embed="rId3"/>
                <a:stretch>
                  <a:fillRect l="-1752" t="-1028" b="-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5C5D85-B344-7252-0AAD-A6AFD926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63" y="2187151"/>
            <a:ext cx="5137935" cy="39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288901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Optimization: Brute force</a:t>
            </a:r>
            <a:b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4573" y="884289"/>
                <a:ext cx="10327008" cy="211114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sz="2400" dirty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/>
                  <a:t> is to calculate 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Then select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6: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73" y="884289"/>
                <a:ext cx="10327008" cy="2111143"/>
              </a:xfrm>
              <a:blipFill>
                <a:blip r:embed="rId4"/>
                <a:stretch>
                  <a:fillRect l="-945" t="-2023" r="-14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E0600-DD91-A540-99D4-42FE45AC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99CF4-B0CD-0D43-8284-4D5077CFD681}"/>
              </a:ext>
            </a:extLst>
          </p:cNvPr>
          <p:cNvSpPr txBox="1"/>
          <p:nvPr/>
        </p:nvSpPr>
        <p:spPr>
          <a:xfrm>
            <a:off x="8570258" y="3730445"/>
            <a:ext cx="327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 Medium" pitchFamily="2" charset="0"/>
                <a:ea typeface="Karla Medium" pitchFamily="2" charset="0"/>
                <a:cs typeface="+mj-cs"/>
                <a:sym typeface="Calibri"/>
              </a:rPr>
              <a:t>Very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Karla" pitchFamily="2" charset="0"/>
                <a:cs typeface="+mj-cs"/>
                <a:sym typeface="Calibri"/>
              </a:rPr>
              <a:t>computationally expensive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 Medium" pitchFamily="2" charset="0"/>
                <a:ea typeface="Karla Medium" pitchFamily="2" charset="0"/>
                <a:cs typeface="+mj-cs"/>
                <a:sym typeface="Calibri"/>
              </a:rPr>
              <a:t>with many coefficients</a:t>
            </a:r>
          </a:p>
        </p:txBody>
      </p:sp>
    </p:spTree>
    <p:extLst>
      <p:ext uri="{BB962C8B-B14F-4D97-AF65-F5344CB8AC3E}">
        <p14:creationId xmlns:p14="http://schemas.microsoft.com/office/powerpoint/2010/main" val="197426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Outline</a:t>
            </a:r>
          </a:p>
        </p:txBody>
      </p:sp>
      <p:sp>
        <p:nvSpPr>
          <p:cNvPr id="178" name="Content Placeholder 2"/>
          <p:cNvSpPr txBox="1">
            <a:spLocks noGrp="1"/>
          </p:cNvSpPr>
          <p:nvPr>
            <p:ph idx="1"/>
          </p:nvPr>
        </p:nvSpPr>
        <p:spPr>
          <a:xfrm>
            <a:off x="349292" y="1271042"/>
            <a:ext cx="10327008" cy="47091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lang="en-US">
                <a:latin typeface="Karla" pitchFamily="2" charset="0"/>
              </a:rPr>
              <a:t>Introduction</a:t>
            </a:r>
            <a:br>
              <a:rPr lang="en-US">
                <a:latin typeface="Karla" pitchFamily="2" charset="0"/>
              </a:rPr>
            </a:br>
            <a:endParaRPr>
              <a:latin typeface="Karla" pitchFamily="2" charset="0"/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>
                <a:latin typeface="Karla" pitchFamily="2" charset="0"/>
              </a:rPr>
              <a:t>Review of basic concepts </a:t>
            </a:r>
            <a:br>
              <a:rPr lang="en-US">
                <a:latin typeface="Karla" pitchFamily="2" charset="0"/>
              </a:rPr>
            </a:br>
            <a:endParaRPr>
              <a:solidFill>
                <a:srgbClr val="FF0000"/>
              </a:solidFill>
              <a:latin typeface="Karla" pitchFamily="2" charset="0"/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lang="en-IN">
                <a:latin typeface="Karla" pitchFamily="2" charset="0"/>
              </a:rPr>
              <a:t>Perceptron - </a:t>
            </a:r>
            <a:r>
              <a:rPr>
                <a:latin typeface="Karla" pitchFamily="2" charset="0"/>
              </a:rPr>
              <a:t>Single </a:t>
            </a:r>
            <a:r>
              <a:rPr lang="en-US">
                <a:latin typeface="Karla" pitchFamily="2" charset="0"/>
              </a:rPr>
              <a:t>n</a:t>
            </a:r>
            <a:r>
              <a:rPr>
                <a:latin typeface="Karla" pitchFamily="2" charset="0"/>
              </a:rPr>
              <a:t>euron </a:t>
            </a:r>
            <a:r>
              <a:rPr lang="en-US">
                <a:latin typeface="Karla" pitchFamily="2" charset="0"/>
              </a:rPr>
              <a:t>n</a:t>
            </a:r>
            <a:r>
              <a:rPr>
                <a:latin typeface="Karla" pitchFamily="2" charset="0"/>
              </a:rPr>
              <a:t>etwork </a:t>
            </a:r>
            <a:br>
              <a:rPr lang="en-US">
                <a:latin typeface="Karla" pitchFamily="2" charset="0"/>
              </a:rPr>
            </a:br>
            <a:endParaRPr>
              <a:latin typeface="Karla" pitchFamily="2" charset="0"/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>
                <a:latin typeface="Karla" pitchFamily="2" charset="0"/>
              </a:rPr>
              <a:t>Multi-Layer Perceptron (MLP)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7F9049-3D8E-1E4E-9B98-41645D82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66459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uiExpand="1" build="p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2857-40C5-1345-8BD1-C6C7DA05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7161C-ECBD-C647-9DE5-02CCCF402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675" y="983807"/>
                <a:ext cx="11751325" cy="2111143"/>
              </a:xfrm>
            </p:spPr>
            <p:txBody>
              <a:bodyPr>
                <a:noAutofit/>
              </a:bodyPr>
              <a:lstStyle/>
              <a:p>
                <a:r>
                  <a:rPr lang="en-US" sz="2400"/>
                  <a:t>When we can’t analytically solve for the stationary points of the gradient, we can still exploit the information in the gradient. </a:t>
                </a:r>
              </a:p>
              <a:p>
                <a:r>
                  <a:rPr lang="en-US" sz="2400"/>
                  <a:t>The gradient</a:t>
                </a:r>
                <a:r>
                  <a:rPr lang="en-US" sz="240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>
                    <a:solidFill>
                      <a:srgbClr val="4F81BD"/>
                    </a:solidFill>
                  </a:rPr>
                  <a:t> </a:t>
                </a:r>
                <a:r>
                  <a:rPr lang="en-US" sz="2400"/>
                  <a:t>at any point is the </a:t>
                </a:r>
                <a:r>
                  <a:rPr lang="en-US" sz="2400">
                    <a:solidFill>
                      <a:srgbClr val="4F81BD"/>
                    </a:solidFill>
                  </a:rPr>
                  <a:t>direction of the steepest increase</a:t>
                </a:r>
                <a:r>
                  <a:rPr lang="en-US" sz="2400"/>
                  <a:t>. The negative gradient is the </a:t>
                </a:r>
                <a:r>
                  <a:rPr lang="en-US" sz="2400">
                    <a:solidFill>
                      <a:srgbClr val="4F81BD"/>
                    </a:solidFill>
                  </a:rPr>
                  <a:t>direction of steepest decrease</a:t>
                </a:r>
                <a:r>
                  <a:rPr lang="en-US" sz="2400"/>
                  <a:t>. </a:t>
                </a:r>
              </a:p>
              <a:p>
                <a:r>
                  <a:rPr lang="en-US" sz="2400"/>
                  <a:t>By following the –</a:t>
                </a:r>
                <a:r>
                  <a:rPr lang="en-US" sz="2400" err="1"/>
                  <a:t>ve</a:t>
                </a:r>
                <a:r>
                  <a:rPr lang="en-US" sz="2400"/>
                  <a:t> gradient, we can eventually find the lowest point. </a:t>
                </a:r>
              </a:p>
              <a:p>
                <a:r>
                  <a:rPr lang="en-US" sz="2400"/>
                  <a:t>This method is called </a:t>
                </a:r>
                <a:r>
                  <a:rPr lang="en-US" sz="2400">
                    <a:solidFill>
                      <a:srgbClr val="4F81BD"/>
                    </a:solidFill>
                  </a:rPr>
                  <a:t>Gradient Descent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7161C-ECBD-C647-9DE5-02CCCF402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675" y="983807"/>
                <a:ext cx="11751325" cy="2111143"/>
              </a:xfrm>
              <a:blipFill>
                <a:blip r:embed="rId2"/>
                <a:stretch>
                  <a:fillRect l="-778" t="-2305" b="-250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C2BC2-32A3-2448-B49D-7908AF83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A076A-843F-8B4A-B179-FDC1AE8C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09" y="3681177"/>
            <a:ext cx="3819978" cy="3015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DED206-504B-CA40-8657-B957DED5B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615" y="3650235"/>
            <a:ext cx="3980973" cy="30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6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Outline</a:t>
            </a:r>
          </a:p>
        </p:txBody>
      </p:sp>
      <p:sp>
        <p:nvSpPr>
          <p:cNvPr id="178" name="Content Placeholder 2"/>
          <p:cNvSpPr txBox="1">
            <a:spLocks noGrp="1"/>
          </p:cNvSpPr>
          <p:nvPr>
            <p:ph idx="1"/>
          </p:nvPr>
        </p:nvSpPr>
        <p:spPr>
          <a:xfrm>
            <a:off x="349292" y="2038318"/>
            <a:ext cx="10327008" cy="3119309"/>
          </a:xfrm>
          <a:prstGeom prst="rect">
            <a:avLst/>
          </a:prstGeom>
        </p:spPr>
        <p:txBody>
          <a:bodyPr>
            <a:noAutofit/>
          </a:bodyPr>
          <a:lstStyle/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Introduction</a:t>
            </a:r>
            <a:br>
              <a:rPr lang="en-US" sz="2400">
                <a:solidFill>
                  <a:schemeClr val="bg1">
                    <a:lumMod val="75000"/>
                  </a:schemeClr>
                </a:solidFill>
              </a:rPr>
            </a:br>
            <a:endParaRPr sz="2400">
              <a:solidFill>
                <a:schemeClr val="bg1">
                  <a:lumMod val="75000"/>
                </a:schemeClr>
              </a:solidFill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sz="2400">
                <a:solidFill>
                  <a:schemeClr val="bg1">
                    <a:lumMod val="75000"/>
                  </a:schemeClr>
                </a:solidFill>
              </a:rPr>
              <a:t>Review of basic concepts </a:t>
            </a:r>
            <a:br>
              <a:rPr lang="en-US" sz="2400"/>
            </a:br>
            <a:endParaRPr sz="2400">
              <a:solidFill>
                <a:srgbClr val="FF0000"/>
              </a:solidFill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lang="en-IN" sz="2400" b="1"/>
              <a:t>Perceptron - </a:t>
            </a:r>
            <a:r>
              <a:rPr sz="2400" b="1"/>
              <a:t>Single </a:t>
            </a:r>
            <a:r>
              <a:rPr lang="en-US" sz="2400" b="1"/>
              <a:t>n</a:t>
            </a:r>
            <a:r>
              <a:rPr sz="2400" b="1"/>
              <a:t>euron </a:t>
            </a:r>
            <a:r>
              <a:rPr lang="en-US" sz="2400" b="1"/>
              <a:t>n</a:t>
            </a:r>
            <a:r>
              <a:rPr sz="2400" b="1"/>
              <a:t>etwork </a:t>
            </a:r>
            <a:br>
              <a:rPr lang="en-US" sz="2400"/>
            </a:br>
            <a:endParaRPr sz="2400"/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sz="2400">
                <a:solidFill>
                  <a:schemeClr val="bg1">
                    <a:lumMod val="75000"/>
                  </a:schemeClr>
                </a:solidFill>
              </a:rPr>
              <a:t>Multi-Layer Perceptron (MLP)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7F9049-3D8E-1E4E-9B98-41645D82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44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26680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Logistic Regression Revisited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20DA97-617E-5B49-9F73-E58F19CF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7E42C-F354-7389-E96F-F47B007706E5}"/>
              </a:ext>
            </a:extLst>
          </p:cNvPr>
          <p:cNvSpPr txBox="1"/>
          <p:nvPr/>
        </p:nvSpPr>
        <p:spPr>
          <a:xfrm>
            <a:off x="14374906" y="-13178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52946-3D8D-148B-BADD-C7B91361B84F}"/>
              </a:ext>
            </a:extLst>
          </p:cNvPr>
          <p:cNvSpPr txBox="1"/>
          <p:nvPr/>
        </p:nvSpPr>
        <p:spPr>
          <a:xfrm>
            <a:off x="266801" y="1137208"/>
            <a:ext cx="10830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Before we understand what, a </a:t>
            </a:r>
            <a:r>
              <a:rPr lang="en-US" sz="2400" dirty="0">
                <a:solidFill>
                  <a:schemeClr val="accent2"/>
                </a:solidFill>
                <a:latin typeface="Karla" pitchFamily="2" charset="0"/>
              </a:rPr>
              <a:t>perceptron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is, let’s look at a machine learning model which we had talked about in a </a:t>
            </a:r>
            <a:r>
              <a:rPr lang="en-US" sz="2400" dirty="0">
                <a:solidFill>
                  <a:schemeClr val="accent1"/>
                </a:solidFill>
                <a:latin typeface="Karla" pitchFamily="2" charset="0"/>
              </a:rPr>
              <a:t>previous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Karla" pitchFamily="2" charset="0"/>
              </a:rPr>
              <a:t>lecture.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E21AF-509F-AA36-0F50-ACB5DA5E4EAC}"/>
              </a:ext>
            </a:extLst>
          </p:cNvPr>
          <p:cNvSpPr txBox="1"/>
          <p:nvPr/>
        </p:nvSpPr>
        <p:spPr>
          <a:xfrm>
            <a:off x="1060515" y="3550714"/>
            <a:ext cx="3553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Logistic Regression</a:t>
            </a:r>
            <a:endParaRPr lang="en-US" sz="4800" dirty="0">
              <a:solidFill>
                <a:schemeClr val="accent1"/>
              </a:solidFill>
              <a:latin typeface="Karla" pitchFamily="2" charset="0"/>
            </a:endParaRPr>
          </a:p>
        </p:txBody>
      </p:sp>
      <p:pic>
        <p:nvPicPr>
          <p:cNvPr id="24" name="Picture 23" descr="A person in a scarf&#10;&#10;Description automatically generated">
            <a:extLst>
              <a:ext uri="{FF2B5EF4-FFF2-40B4-BE49-F238E27FC236}">
                <a16:creationId xmlns:a16="http://schemas.microsoft.com/office/drawing/2014/main" id="{B7DF5857-AED6-22FD-1419-95DEB55D6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01" y="2272645"/>
            <a:ext cx="4125798" cy="41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3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26680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Logistic Regression Revisited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20DA97-617E-5B49-9F73-E58F19CF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5">
                <a:extLst>
                  <a:ext uri="{FF2B5EF4-FFF2-40B4-BE49-F238E27FC236}">
                    <a16:creationId xmlns:a16="http://schemas.microsoft.com/office/drawing/2014/main" id="{A7F50E67-0F85-D247-BAED-CF4B4EF9B570}"/>
                  </a:ext>
                </a:extLst>
              </p:cNvPr>
              <p:cNvSpPr txBox="1"/>
              <p:nvPr/>
            </p:nvSpPr>
            <p:spPr>
              <a:xfrm>
                <a:off x="133745" y="1759508"/>
                <a:ext cx="174951" cy="1581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84" name="TextBox 5">
                <a:extLst>
                  <a:ext uri="{FF2B5EF4-FFF2-40B4-BE49-F238E27FC236}">
                    <a16:creationId xmlns:a16="http://schemas.microsoft.com/office/drawing/2014/main" id="{A7F50E67-0F85-D247-BAED-CF4B4EF9B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45" y="1759508"/>
                <a:ext cx="174951" cy="158126"/>
              </a:xfrm>
              <a:prstGeom prst="rect">
                <a:avLst/>
              </a:prstGeom>
              <a:blipFill>
                <a:blip r:embed="rId2"/>
                <a:stretch>
                  <a:fillRect l="-34483" r="-51724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Square">
            <a:extLst>
              <a:ext uri="{FF2B5EF4-FFF2-40B4-BE49-F238E27FC236}">
                <a16:creationId xmlns:a16="http://schemas.microsoft.com/office/drawing/2014/main" id="{CBE1FD15-3944-8446-B4CD-2828210D1B76}"/>
              </a:ext>
            </a:extLst>
          </p:cNvPr>
          <p:cNvSpPr/>
          <p:nvPr/>
        </p:nvSpPr>
        <p:spPr>
          <a:xfrm>
            <a:off x="843307" y="1478675"/>
            <a:ext cx="107433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Affine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01" name="Straight Arrow Connector 7">
            <a:extLst>
              <a:ext uri="{FF2B5EF4-FFF2-40B4-BE49-F238E27FC236}">
                <a16:creationId xmlns:a16="http://schemas.microsoft.com/office/drawing/2014/main" id="{965A7BC9-BFD1-A646-B9F2-32B7D44449ED}"/>
              </a:ext>
            </a:extLst>
          </p:cNvPr>
          <p:cNvSpPr/>
          <p:nvPr/>
        </p:nvSpPr>
        <p:spPr>
          <a:xfrm>
            <a:off x="423134" y="1974665"/>
            <a:ext cx="347196" cy="1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8">
                <a:extLst>
                  <a:ext uri="{FF2B5EF4-FFF2-40B4-BE49-F238E27FC236}">
                    <a16:creationId xmlns:a16="http://schemas.microsoft.com/office/drawing/2014/main" id="{D48E5D1B-1024-E848-B5F1-FCA98A1A46FE}"/>
                  </a:ext>
                </a:extLst>
              </p:cNvPr>
              <p:cNvSpPr txBox="1"/>
              <p:nvPr/>
            </p:nvSpPr>
            <p:spPr>
              <a:xfrm>
                <a:off x="2267972" y="1796114"/>
                <a:ext cx="1280281" cy="215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02" name="TextBox 8">
                <a:extLst>
                  <a:ext uri="{FF2B5EF4-FFF2-40B4-BE49-F238E27FC236}">
                    <a16:creationId xmlns:a16="http://schemas.microsoft.com/office/drawing/2014/main" id="{D48E5D1B-1024-E848-B5F1-FCA98A1A4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972" y="1796114"/>
                <a:ext cx="1280281" cy="215720"/>
              </a:xfrm>
              <a:prstGeom prst="rect">
                <a:avLst/>
              </a:prstGeom>
              <a:blipFill>
                <a:blip r:embed="rId3"/>
                <a:stretch>
                  <a:fillRect l="-6667" t="-5714" r="-19524" b="-742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Straight Arrow Connector 11">
            <a:extLst>
              <a:ext uri="{FF2B5EF4-FFF2-40B4-BE49-F238E27FC236}">
                <a16:creationId xmlns:a16="http://schemas.microsoft.com/office/drawing/2014/main" id="{F99B0CE6-799B-7B43-BC7D-E1425500E570}"/>
              </a:ext>
            </a:extLst>
          </p:cNvPr>
          <p:cNvSpPr/>
          <p:nvPr/>
        </p:nvSpPr>
        <p:spPr>
          <a:xfrm flipV="1">
            <a:off x="1953044" y="1956027"/>
            <a:ext cx="264111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98" name="Rectangle">
            <a:extLst>
              <a:ext uri="{FF2B5EF4-FFF2-40B4-BE49-F238E27FC236}">
                <a16:creationId xmlns:a16="http://schemas.microsoft.com/office/drawing/2014/main" id="{A2BD9EB8-ED88-674E-8A36-70C5FD729226}"/>
              </a:ext>
            </a:extLst>
          </p:cNvPr>
          <p:cNvSpPr/>
          <p:nvPr/>
        </p:nvSpPr>
        <p:spPr>
          <a:xfrm>
            <a:off x="3968426" y="1471745"/>
            <a:ext cx="1262035" cy="1005841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Activation</a:t>
            </a:r>
            <a:endParaRPr spc="-150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13">
                <a:extLst>
                  <a:ext uri="{FF2B5EF4-FFF2-40B4-BE49-F238E27FC236}">
                    <a16:creationId xmlns:a16="http://schemas.microsoft.com/office/drawing/2014/main" id="{0FEFAEDC-B203-C240-B471-3B79E6CFDE54}"/>
                  </a:ext>
                </a:extLst>
              </p:cNvPr>
              <p:cNvSpPr txBox="1"/>
              <p:nvPr/>
            </p:nvSpPr>
            <p:spPr>
              <a:xfrm>
                <a:off x="5509269" y="1671351"/>
                <a:ext cx="1262035" cy="4967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𝑝</m:t>
                          </m:r>
                        </m:e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95" name="TextBox 13">
                <a:extLst>
                  <a:ext uri="{FF2B5EF4-FFF2-40B4-BE49-F238E27FC236}">
                    <a16:creationId xmlns:a16="http://schemas.microsoft.com/office/drawing/2014/main" id="{0FEFAEDC-B203-C240-B471-3B79E6CF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69" y="1671351"/>
                <a:ext cx="1262035" cy="496748"/>
              </a:xfrm>
              <a:prstGeom prst="rect">
                <a:avLst/>
              </a:prstGeom>
              <a:blipFill>
                <a:blip r:embed="rId4"/>
                <a:stretch>
                  <a:fillRect r="-8213" b="-48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Straight Arrow Connector 14">
            <a:extLst>
              <a:ext uri="{FF2B5EF4-FFF2-40B4-BE49-F238E27FC236}">
                <a16:creationId xmlns:a16="http://schemas.microsoft.com/office/drawing/2014/main" id="{AB109313-718F-7D40-B793-82BBC6797AA2}"/>
              </a:ext>
            </a:extLst>
          </p:cNvPr>
          <p:cNvSpPr/>
          <p:nvPr/>
        </p:nvSpPr>
        <p:spPr>
          <a:xfrm>
            <a:off x="5216660" y="1976222"/>
            <a:ext cx="244150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97" name="Straight Arrow Connector 22">
            <a:extLst>
              <a:ext uri="{FF2B5EF4-FFF2-40B4-BE49-F238E27FC236}">
                <a16:creationId xmlns:a16="http://schemas.microsoft.com/office/drawing/2014/main" id="{0B25F79E-1218-2A4F-A11D-00AEC104DF01}"/>
              </a:ext>
            </a:extLst>
          </p:cNvPr>
          <p:cNvSpPr/>
          <p:nvPr/>
        </p:nvSpPr>
        <p:spPr>
          <a:xfrm flipV="1">
            <a:off x="3743544" y="1960180"/>
            <a:ext cx="229853" cy="962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16">
                <a:extLst>
                  <a:ext uri="{FF2B5EF4-FFF2-40B4-BE49-F238E27FC236}">
                    <a16:creationId xmlns:a16="http://schemas.microsoft.com/office/drawing/2014/main" id="{6FB8AAC1-AAB1-B142-8251-9116E25DE50E}"/>
                  </a:ext>
                </a:extLst>
              </p:cNvPr>
              <p:cNvSpPr txBox="1"/>
              <p:nvPr/>
            </p:nvSpPr>
            <p:spPr>
              <a:xfrm>
                <a:off x="8563506" y="1831467"/>
                <a:ext cx="3628494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ℒ</m:t>
                          </m:r>
                        </m:e>
                        <m:sub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</m:e>
                      </m:d>
                      <m:r>
                        <a:rPr kumimoji="0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=−</m:t>
                      </m:r>
                      <m:sSub>
                        <m:sSubPr>
                          <m:ctrlP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−</m:t>
                      </m:r>
                      <m:d>
                        <m:dPr>
                          <m:ctrlP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0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kumimoji="0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ln</m:t>
                      </m:r>
                      <m:r>
                        <a:rPr kumimoji="0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⁡(1−</m:t>
                      </m:r>
                      <m:sSub>
                        <m:sSubPr>
                          <m:ctrlP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𝑝</m:t>
                          </m:r>
                        </m:e>
                        <m:sub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88" name="TextBox 16">
                <a:extLst>
                  <a:ext uri="{FF2B5EF4-FFF2-40B4-BE49-F238E27FC236}">
                    <a16:creationId xmlns:a16="http://schemas.microsoft.com/office/drawing/2014/main" id="{6FB8AAC1-AAB1-B142-8251-9116E25D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06" y="1831467"/>
                <a:ext cx="3628494" cy="246221"/>
              </a:xfrm>
              <a:prstGeom prst="rect">
                <a:avLst/>
              </a:prstGeom>
              <a:blipFill>
                <a:blip r:embed="rId5"/>
                <a:stretch>
                  <a:fillRect l="-840" r="-1513" b="-3170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Square">
            <a:extLst>
              <a:ext uri="{FF2B5EF4-FFF2-40B4-BE49-F238E27FC236}">
                <a16:creationId xmlns:a16="http://schemas.microsoft.com/office/drawing/2014/main" id="{42B40FED-653E-B44A-8F06-0DECD17E87CC}"/>
              </a:ext>
            </a:extLst>
          </p:cNvPr>
          <p:cNvSpPr/>
          <p:nvPr/>
        </p:nvSpPr>
        <p:spPr>
          <a:xfrm>
            <a:off x="7305915" y="1478675"/>
            <a:ext cx="1005844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Loss </a:t>
            </a:r>
            <a:r>
              <a:rPr lang="en-IN" err="1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Func</a:t>
            </a:r>
            <a:endParaRPr lang="en-IN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90" name="Straight Arrow Connector 25">
            <a:extLst>
              <a:ext uri="{FF2B5EF4-FFF2-40B4-BE49-F238E27FC236}">
                <a16:creationId xmlns:a16="http://schemas.microsoft.com/office/drawing/2014/main" id="{2628B2A0-B0A7-914E-966C-746A00548AA3}"/>
              </a:ext>
            </a:extLst>
          </p:cNvPr>
          <p:cNvSpPr/>
          <p:nvPr/>
        </p:nvSpPr>
        <p:spPr>
          <a:xfrm>
            <a:off x="6911123" y="1958337"/>
            <a:ext cx="340799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91" name="Straight Arrow Connector 36">
            <a:extLst>
              <a:ext uri="{FF2B5EF4-FFF2-40B4-BE49-F238E27FC236}">
                <a16:creationId xmlns:a16="http://schemas.microsoft.com/office/drawing/2014/main" id="{2C301B70-58D3-4E43-97AD-996D9B3B3829}"/>
              </a:ext>
            </a:extLst>
          </p:cNvPr>
          <p:cNvSpPr/>
          <p:nvPr/>
        </p:nvSpPr>
        <p:spPr>
          <a:xfrm flipV="1">
            <a:off x="8360650" y="1947273"/>
            <a:ext cx="180443" cy="2416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857780-134B-1730-EF28-FA92B41EF28D}"/>
              </a:ext>
            </a:extLst>
          </p:cNvPr>
          <p:cNvGrpSpPr/>
          <p:nvPr/>
        </p:nvGrpSpPr>
        <p:grpSpPr>
          <a:xfrm>
            <a:off x="21609" y="817943"/>
            <a:ext cx="1005844" cy="655348"/>
            <a:chOff x="8898005" y="817943"/>
            <a:chExt cx="1473918" cy="830948"/>
          </a:xfrm>
          <a:solidFill>
            <a:srgbClr val="A8C7C9"/>
          </a:solidFill>
        </p:grpSpPr>
        <p:sp>
          <p:nvSpPr>
            <p:cNvPr id="5" name="Quote Bubble">
              <a:extLst>
                <a:ext uri="{FF2B5EF4-FFF2-40B4-BE49-F238E27FC236}">
                  <a16:creationId xmlns:a16="http://schemas.microsoft.com/office/drawing/2014/main" id="{5FFCA915-A936-72F6-5195-22809D4004E3}"/>
                </a:ext>
              </a:extLst>
            </p:cNvPr>
            <p:cNvSpPr/>
            <p:nvPr/>
          </p:nvSpPr>
          <p:spPr>
            <a:xfrm>
              <a:off x="8898005" y="817943"/>
              <a:ext cx="1473918" cy="830948"/>
            </a:xfrm>
            <a:prstGeom prst="wedgeEllipseCallout">
              <a:avLst>
                <a:gd name="adj1" fmla="val -25767"/>
                <a:gd name="adj2" fmla="val 93023"/>
              </a:avLst>
            </a:prstGeom>
            <a:grpFill/>
            <a:ln w="9525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" name="True y">
              <a:extLst>
                <a:ext uri="{FF2B5EF4-FFF2-40B4-BE49-F238E27FC236}">
                  <a16:creationId xmlns:a16="http://schemas.microsoft.com/office/drawing/2014/main" id="{D0982AC9-BF86-BB84-EEDB-4409B5B15DAE}"/>
                </a:ext>
              </a:extLst>
            </p:cNvPr>
            <p:cNvSpPr txBox="1"/>
            <p:nvPr/>
          </p:nvSpPr>
          <p:spPr>
            <a:xfrm>
              <a:off x="9181837" y="1018784"/>
              <a:ext cx="906254" cy="42926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r>
                <a:rPr lang="en-US" sz="1600" kern="0">
                  <a:solidFill>
                    <a:srgbClr val="000000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  <a:latin typeface="Karla Light" panose="020B0004030503030003" pitchFamily="34" charset="77"/>
                  <a:ea typeface="+mj-ea"/>
                  <a:cs typeface="+mj-cs"/>
                  <a:sym typeface="Calibri"/>
                </a:rPr>
                <a:t>D</a:t>
              </a:r>
              <a:r>
                <a:rPr kumimoji="0" lang="en-US" sz="160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Karla Light" panose="020B0004030503030003" pitchFamily="34" charset="77"/>
                  <a:ea typeface="+mj-ea"/>
                  <a:cs typeface="+mj-cs"/>
                  <a:sym typeface="Calibri"/>
                </a:rPr>
                <a:t>ata</a:t>
              </a:r>
              <a:endParaRPr kumimoji="0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mbria"/>
                <a:sym typeface="Cambria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BE8EA4-59A8-3063-BCAE-03FB31107782}"/>
              </a:ext>
            </a:extLst>
          </p:cNvPr>
          <p:cNvGrpSpPr/>
          <p:nvPr/>
        </p:nvGrpSpPr>
        <p:grpSpPr>
          <a:xfrm>
            <a:off x="8201388" y="778918"/>
            <a:ext cx="1005844" cy="655348"/>
            <a:chOff x="8898005" y="817942"/>
            <a:chExt cx="1473918" cy="830947"/>
          </a:xfrm>
          <a:solidFill>
            <a:srgbClr val="A8C7C9"/>
          </a:solidFill>
        </p:grpSpPr>
        <p:sp>
          <p:nvSpPr>
            <p:cNvPr id="13" name="Quote Bubble">
              <a:extLst>
                <a:ext uri="{FF2B5EF4-FFF2-40B4-BE49-F238E27FC236}">
                  <a16:creationId xmlns:a16="http://schemas.microsoft.com/office/drawing/2014/main" id="{C5E24C63-7443-02CE-263F-F9CA38A7A06B}"/>
                </a:ext>
              </a:extLst>
            </p:cNvPr>
            <p:cNvSpPr/>
            <p:nvPr/>
          </p:nvSpPr>
          <p:spPr>
            <a:xfrm>
              <a:off x="8898005" y="817942"/>
              <a:ext cx="1473918" cy="830947"/>
            </a:xfrm>
            <a:prstGeom prst="wedgeEllipseCallout">
              <a:avLst>
                <a:gd name="adj1" fmla="val 8992"/>
                <a:gd name="adj2" fmla="val 105334"/>
              </a:avLst>
            </a:prstGeom>
            <a:grpFill/>
            <a:ln w="9525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4" name="True y">
              <a:extLst>
                <a:ext uri="{FF2B5EF4-FFF2-40B4-BE49-F238E27FC236}">
                  <a16:creationId xmlns:a16="http://schemas.microsoft.com/office/drawing/2014/main" id="{6374B472-B595-E3DA-EFC9-2900DFDD89F9}"/>
                </a:ext>
              </a:extLst>
            </p:cNvPr>
            <p:cNvSpPr txBox="1"/>
            <p:nvPr/>
          </p:nvSpPr>
          <p:spPr>
            <a:xfrm>
              <a:off x="9181837" y="1018785"/>
              <a:ext cx="906254" cy="42926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r>
                <a:rPr lang="en-US" sz="1600" kern="0">
                  <a:solidFill>
                    <a:srgbClr val="000000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  <a:latin typeface="Karla Light" panose="020B0004030503030003" pitchFamily="34" charset="77"/>
                  <a:ea typeface="+mj-ea"/>
                  <a:cs typeface="+mj-cs"/>
                  <a:sym typeface="Calibri"/>
                </a:rPr>
                <a:t>Loss</a:t>
              </a:r>
              <a:endParaRPr kumimoji="0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mbria"/>
                <a:sym typeface="Cambria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BC22C8-8064-BEA6-4B9B-DA125B356335}"/>
              </a:ext>
            </a:extLst>
          </p:cNvPr>
          <p:cNvGrpSpPr/>
          <p:nvPr/>
        </p:nvGrpSpPr>
        <p:grpSpPr>
          <a:xfrm>
            <a:off x="9606557" y="764488"/>
            <a:ext cx="1005844" cy="655348"/>
            <a:chOff x="8898005" y="817943"/>
            <a:chExt cx="1473918" cy="830948"/>
          </a:xfrm>
          <a:solidFill>
            <a:srgbClr val="A8C7C9"/>
          </a:solidFill>
        </p:grpSpPr>
        <p:sp>
          <p:nvSpPr>
            <p:cNvPr id="16" name="Quote Bubble">
              <a:extLst>
                <a:ext uri="{FF2B5EF4-FFF2-40B4-BE49-F238E27FC236}">
                  <a16:creationId xmlns:a16="http://schemas.microsoft.com/office/drawing/2014/main" id="{8B926DBF-06EA-33A9-AFD3-534B4FA3313D}"/>
                </a:ext>
              </a:extLst>
            </p:cNvPr>
            <p:cNvSpPr/>
            <p:nvPr/>
          </p:nvSpPr>
          <p:spPr>
            <a:xfrm>
              <a:off x="8898005" y="817943"/>
              <a:ext cx="1473918" cy="830948"/>
            </a:xfrm>
            <a:prstGeom prst="wedgeEllipseCallout">
              <a:avLst>
                <a:gd name="adj1" fmla="val -48494"/>
                <a:gd name="adj2" fmla="val 113542"/>
              </a:avLst>
            </a:prstGeom>
            <a:grpFill/>
            <a:ln w="9525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rue y">
                  <a:extLst>
                    <a:ext uri="{FF2B5EF4-FFF2-40B4-BE49-F238E27FC236}">
                      <a16:creationId xmlns:a16="http://schemas.microsoft.com/office/drawing/2014/main" id="{EDA8A0FA-6BFD-58DD-B616-ABA6B7717D0F}"/>
                    </a:ext>
                  </a:extLst>
                </p:cNvPr>
                <p:cNvSpPr txBox="1"/>
                <p:nvPr/>
              </p:nvSpPr>
              <p:spPr>
                <a:xfrm>
                  <a:off x="9067500" y="1018784"/>
                  <a:ext cx="1142871" cy="429267"/>
                </a:xfrm>
                <a:prstGeom prst="rect">
                  <a:avLst/>
                </a:prstGeom>
                <a:grp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m="http://schemas.openxmlformats.org/officeDocument/2006/math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</a:defRPr>
                  </a:pPr>
                  <a:r>
                    <a:rPr lang="en-US" sz="1600" kern="0">
                      <a:solidFill>
                        <a:srgbClr val="000000"/>
                      </a:solidFill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  <a:latin typeface="Karla Light" panose="020B0004030503030003" pitchFamily="34" charset="77"/>
                      <a:ea typeface="+mj-ea"/>
                      <a:cs typeface="+mj-cs"/>
                      <a:sym typeface="Calibri"/>
                    </a:rPr>
                    <a:t>True </a:t>
                  </a:r>
                  <a14:m>
                    <m:oMath xmlns:m="http://schemas.openxmlformats.org/officeDocument/2006/math">
                      <m:r>
                        <a:rPr lang="en-US" sz="1600" i="1" kern="0" dirty="0" smtClean="0">
                          <a:solidFill>
                            <a:srgbClr val="000000"/>
                          </a:solidFill>
                          <a:effectLst>
                            <a:outerShdw blurRad="38100" dist="19050" dir="27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𝑦</m:t>
                      </m:r>
                    </m:oMath>
                  </a14:m>
                  <a:endParaRPr kumimoji="0" sz="160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mbria"/>
                    <a:sym typeface="Cambria"/>
                  </a:endParaRPr>
                </a:p>
              </p:txBody>
            </p:sp>
          </mc:Choice>
          <mc:Fallback xmlns="">
            <p:sp>
              <p:nvSpPr>
                <p:cNvPr id="17" name="True y">
                  <a:extLst>
                    <a:ext uri="{FF2B5EF4-FFF2-40B4-BE49-F238E27FC236}">
                      <a16:creationId xmlns:a16="http://schemas.microsoft.com/office/drawing/2014/main" id="{EDA8A0FA-6BFD-58DD-B616-ABA6B7717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500" y="1018784"/>
                  <a:ext cx="1142871" cy="429267"/>
                </a:xfrm>
                <a:prstGeom prst="rect">
                  <a:avLst/>
                </a:prstGeom>
                <a:blipFill>
                  <a:blip r:embed="rId6"/>
                  <a:stretch>
                    <a:fillRect l="-2344" t="-7143" b="-2857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  </a:ext>
                </a:ex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54DA9A-AA33-7DCA-5D6D-EB6878620D39}"/>
              </a:ext>
            </a:extLst>
          </p:cNvPr>
          <p:cNvGrpSpPr/>
          <p:nvPr/>
        </p:nvGrpSpPr>
        <p:grpSpPr>
          <a:xfrm>
            <a:off x="9722225" y="2436250"/>
            <a:ext cx="1270029" cy="655348"/>
            <a:chOff x="8680375" y="817943"/>
            <a:chExt cx="1861043" cy="830948"/>
          </a:xfrm>
        </p:grpSpPr>
        <p:sp>
          <p:nvSpPr>
            <p:cNvPr id="19" name="Quote Bubble">
              <a:extLst>
                <a:ext uri="{FF2B5EF4-FFF2-40B4-BE49-F238E27FC236}">
                  <a16:creationId xmlns:a16="http://schemas.microsoft.com/office/drawing/2014/main" id="{B10BF259-3797-502B-4924-57E9F90AFC94}"/>
                </a:ext>
              </a:extLst>
            </p:cNvPr>
            <p:cNvSpPr/>
            <p:nvPr/>
          </p:nvSpPr>
          <p:spPr>
            <a:xfrm>
              <a:off x="8898005" y="817943"/>
              <a:ext cx="1473918" cy="830948"/>
            </a:xfrm>
            <a:prstGeom prst="wedgeEllipseCallout">
              <a:avLst>
                <a:gd name="adj1" fmla="val -27104"/>
                <a:gd name="adj2" fmla="val -99855"/>
              </a:avLst>
            </a:prstGeom>
            <a:solidFill>
              <a:srgbClr val="A8C7C9"/>
            </a:solidFill>
            <a:ln w="9525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0" name="True y">
              <a:extLst>
                <a:ext uri="{FF2B5EF4-FFF2-40B4-BE49-F238E27FC236}">
                  <a16:creationId xmlns:a16="http://schemas.microsoft.com/office/drawing/2014/main" id="{92D1C37B-016F-713A-7A40-B9ED5B00D038}"/>
                </a:ext>
              </a:extLst>
            </p:cNvPr>
            <p:cNvSpPr txBox="1"/>
            <p:nvPr/>
          </p:nvSpPr>
          <p:spPr>
            <a:xfrm>
              <a:off x="8680375" y="1018784"/>
              <a:ext cx="1861043" cy="429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r>
                <a:rPr lang="en-US" sz="1600" kern="0" dirty="0">
                  <a:solidFill>
                    <a:srgbClr val="000000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  <a:latin typeface="Karla Light" panose="020B0004030503030003" pitchFamily="34" charset="77"/>
                  <a:ea typeface="+mj-ea"/>
                  <a:cs typeface="+mj-cs"/>
                  <a:sym typeface="Calibri"/>
                </a:rPr>
                <a:t>Pred</a:t>
              </a:r>
              <a:endParaRPr kumimoji="0" sz="16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mbria"/>
                <a:sym typeface="Cambri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6F7E42C-F354-7389-E96F-F47B007706E5}"/>
              </a:ext>
            </a:extLst>
          </p:cNvPr>
          <p:cNvSpPr txBox="1"/>
          <p:nvPr/>
        </p:nvSpPr>
        <p:spPr>
          <a:xfrm>
            <a:off x="14374906" y="-13178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5D57D-303D-7D3C-54ED-58938773DD39}"/>
              </a:ext>
            </a:extLst>
          </p:cNvPr>
          <p:cNvSpPr txBox="1"/>
          <p:nvPr/>
        </p:nvSpPr>
        <p:spPr>
          <a:xfrm>
            <a:off x="10557164" y="3532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6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104" grpId="0" animBg="1"/>
      <p:bldP spid="101" grpId="0" animBg="1"/>
      <p:bldP spid="102" grpId="0"/>
      <p:bldP spid="103" grpId="0" animBg="1"/>
      <p:bldP spid="98" grpId="0" animBg="1"/>
      <p:bldP spid="96" grpId="0" animBg="1"/>
      <p:bldP spid="97" grpId="0" animBg="1"/>
      <p:bldP spid="88" grpId="0"/>
      <p:bldP spid="92" grpId="0" animBg="1"/>
      <p:bldP spid="90" grpId="0" animBg="1"/>
      <p:bldP spid="9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26680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Logistic Regression Revisited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414A8-A3DF-F746-A8C7-E00B449E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FEFCDF-4E78-8601-9165-08B1A142E74A}"/>
              </a:ext>
            </a:extLst>
          </p:cNvPr>
          <p:cNvGrpSpPr/>
          <p:nvPr/>
        </p:nvGrpSpPr>
        <p:grpSpPr>
          <a:xfrm>
            <a:off x="127914" y="1471134"/>
            <a:ext cx="12058255" cy="1006453"/>
            <a:chOff x="127914" y="1471134"/>
            <a:chExt cx="12058255" cy="1006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5">
                  <a:extLst>
                    <a:ext uri="{FF2B5EF4-FFF2-40B4-BE49-F238E27FC236}">
                      <a16:creationId xmlns:a16="http://schemas.microsoft.com/office/drawing/2014/main" id="{A7F50E67-0F85-D247-BAED-CF4B4EF9B570}"/>
                    </a:ext>
                  </a:extLst>
                </p:cNvPr>
                <p:cNvSpPr txBox="1"/>
                <p:nvPr/>
              </p:nvSpPr>
              <p:spPr>
                <a:xfrm>
                  <a:off x="127914" y="1757341"/>
                  <a:ext cx="174951" cy="15812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4" name="TextBox 5">
                  <a:extLst>
                    <a:ext uri="{FF2B5EF4-FFF2-40B4-BE49-F238E27FC236}">
                      <a16:creationId xmlns:a16="http://schemas.microsoft.com/office/drawing/2014/main" id="{A7F50E67-0F85-D247-BAED-CF4B4EF9B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14" y="1757341"/>
                  <a:ext cx="174951" cy="158126"/>
                </a:xfrm>
                <a:prstGeom prst="rect">
                  <a:avLst/>
                </a:prstGeom>
                <a:blipFill>
                  <a:blip r:embed="rId2"/>
                  <a:stretch>
                    <a:fillRect l="-34483" r="-51724" b="-10384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A39D11-828C-D9EE-0FD8-8746BD9A8A2A}"/>
                </a:ext>
              </a:extLst>
            </p:cNvPr>
            <p:cNvGrpSpPr/>
            <p:nvPr/>
          </p:nvGrpSpPr>
          <p:grpSpPr>
            <a:xfrm>
              <a:off x="418393" y="1471745"/>
              <a:ext cx="3124029" cy="1005842"/>
              <a:chOff x="418393" y="1471745"/>
              <a:chExt cx="3124029" cy="1005842"/>
            </a:xfrm>
          </p:grpSpPr>
          <p:grpSp>
            <p:nvGrpSpPr>
              <p:cNvPr id="85" name="Group 80">
                <a:extLst>
                  <a:ext uri="{FF2B5EF4-FFF2-40B4-BE49-F238E27FC236}">
                    <a16:creationId xmlns:a16="http://schemas.microsoft.com/office/drawing/2014/main" id="{A5527374-B3C5-E44A-86F4-990A3B9D5AAE}"/>
                  </a:ext>
                </a:extLst>
              </p:cNvPr>
              <p:cNvGrpSpPr/>
              <p:nvPr/>
            </p:nvGrpSpPr>
            <p:grpSpPr>
              <a:xfrm>
                <a:off x="418393" y="1793948"/>
                <a:ext cx="3124029" cy="215721"/>
                <a:chOff x="0" y="354768"/>
                <a:chExt cx="3124028" cy="215720"/>
              </a:xfrm>
            </p:grpSpPr>
            <p:sp>
              <p:nvSpPr>
                <p:cNvPr id="101" name="Straight Arrow Connector 7">
                  <a:extLst>
                    <a:ext uri="{FF2B5EF4-FFF2-40B4-BE49-F238E27FC236}">
                      <a16:creationId xmlns:a16="http://schemas.microsoft.com/office/drawing/2014/main" id="{965A7BC9-BFD1-A646-B9F2-32B7D44449ED}"/>
                    </a:ext>
                  </a:extLst>
                </p:cNvPr>
                <p:cNvSpPr/>
                <p:nvPr/>
              </p:nvSpPr>
              <p:spPr>
                <a:xfrm>
                  <a:off x="0" y="521827"/>
                  <a:ext cx="347196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8">
                      <a:extLst>
                        <a:ext uri="{FF2B5EF4-FFF2-40B4-BE49-F238E27FC236}">
                          <a16:creationId xmlns:a16="http://schemas.microsoft.com/office/drawing/2014/main" id="{D48E5D1B-1024-E848-B5F1-FCA98A1A46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43747" y="354768"/>
                      <a:ext cx="1280281" cy="21572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TextBox 8">
                      <a:extLst>
                        <a:ext uri="{FF2B5EF4-FFF2-40B4-BE49-F238E27FC236}">
                          <a16:creationId xmlns:a16="http://schemas.microsoft.com/office/drawing/2014/main" id="{D48E5D1B-1024-E848-B5F1-FCA98A1A46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43747" y="354768"/>
                      <a:ext cx="1280281" cy="2157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t="-2778" r="-19524" b="-69444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3" name="Straight Arrow Connector 11">
                  <a:extLst>
                    <a:ext uri="{FF2B5EF4-FFF2-40B4-BE49-F238E27FC236}">
                      <a16:creationId xmlns:a16="http://schemas.microsoft.com/office/drawing/2014/main" id="{F99B0CE6-799B-7B43-BC7D-E1425500E570}"/>
                    </a:ext>
                  </a:extLst>
                </p:cNvPr>
                <p:cNvSpPr/>
                <p:nvPr/>
              </p:nvSpPr>
              <p:spPr>
                <a:xfrm flipV="1">
                  <a:off x="1528820" y="514681"/>
                  <a:ext cx="264111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6" name="Square">
                <a:extLst>
                  <a:ext uri="{FF2B5EF4-FFF2-40B4-BE49-F238E27FC236}">
                    <a16:creationId xmlns:a16="http://schemas.microsoft.com/office/drawing/2014/main" id="{06DFCE2C-D754-B9A5-9071-2E159B9DACFD}"/>
                  </a:ext>
                </a:extLst>
              </p:cNvPr>
              <p:cNvSpPr/>
              <p:nvPr/>
            </p:nvSpPr>
            <p:spPr>
              <a:xfrm>
                <a:off x="826275" y="1471745"/>
                <a:ext cx="1074332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Affine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F697E9-89EF-A78C-820E-954D075BB507}"/>
                </a:ext>
              </a:extLst>
            </p:cNvPr>
            <p:cNvGrpSpPr/>
            <p:nvPr/>
          </p:nvGrpSpPr>
          <p:grpSpPr>
            <a:xfrm>
              <a:off x="3737713" y="1471135"/>
              <a:ext cx="3027760" cy="1005841"/>
              <a:chOff x="3737713" y="1471135"/>
              <a:chExt cx="3027760" cy="1005841"/>
            </a:xfrm>
          </p:grpSpPr>
          <p:grpSp>
            <p:nvGrpSpPr>
              <p:cNvPr id="86" name="Group 81">
                <a:extLst>
                  <a:ext uri="{FF2B5EF4-FFF2-40B4-BE49-F238E27FC236}">
                    <a16:creationId xmlns:a16="http://schemas.microsoft.com/office/drawing/2014/main" id="{E580F343-C734-864F-9B4D-233EAE7A0397}"/>
                  </a:ext>
                </a:extLst>
              </p:cNvPr>
              <p:cNvGrpSpPr/>
              <p:nvPr/>
            </p:nvGrpSpPr>
            <p:grpSpPr>
              <a:xfrm>
                <a:off x="3737713" y="1669184"/>
                <a:ext cx="3027760" cy="496748"/>
                <a:chOff x="0" y="186159"/>
                <a:chExt cx="3027758" cy="4967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13">
                      <a:extLst>
                        <a:ext uri="{FF2B5EF4-FFF2-40B4-BE49-F238E27FC236}">
                          <a16:creationId xmlns:a16="http://schemas.microsoft.com/office/drawing/2014/main" id="{0FEFAEDC-B203-C240-B471-3B79E6CFDE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724" y="186159"/>
                      <a:ext cx="1262034" cy="49674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</m:t>
                            </m:r>
                            <m:f>
                              <m:f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kumimoji="0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13">
                      <a:extLst>
                        <a:ext uri="{FF2B5EF4-FFF2-40B4-BE49-F238E27FC236}">
                          <a16:creationId xmlns:a16="http://schemas.microsoft.com/office/drawing/2014/main" id="{0FEFAEDC-B203-C240-B471-3B79E6CFDE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724" y="186159"/>
                      <a:ext cx="1262034" cy="49674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8213" b="-4938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Straight Arrow Connector 14">
                  <a:extLst>
                    <a:ext uri="{FF2B5EF4-FFF2-40B4-BE49-F238E27FC236}">
                      <a16:creationId xmlns:a16="http://schemas.microsoft.com/office/drawing/2014/main" id="{AB109313-718F-7D40-B793-82BBC6797AA2}"/>
                    </a:ext>
                  </a:extLst>
                </p:cNvPr>
                <p:cNvSpPr/>
                <p:nvPr/>
              </p:nvSpPr>
              <p:spPr>
                <a:xfrm>
                  <a:off x="1473115" y="491030"/>
                  <a:ext cx="244150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97" name="Straight Arrow Connector 22">
                  <a:extLst>
                    <a:ext uri="{FF2B5EF4-FFF2-40B4-BE49-F238E27FC236}">
                      <a16:creationId xmlns:a16="http://schemas.microsoft.com/office/drawing/2014/main" id="{0B25F79E-1218-2A4F-A11D-00AEC104DF01}"/>
                    </a:ext>
                  </a:extLst>
                </p:cNvPr>
                <p:cNvSpPr/>
                <p:nvPr/>
              </p:nvSpPr>
              <p:spPr>
                <a:xfrm flipV="1">
                  <a:off x="0" y="474988"/>
                  <a:ext cx="229853" cy="962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7" name="Rectangle">
                <a:extLst>
                  <a:ext uri="{FF2B5EF4-FFF2-40B4-BE49-F238E27FC236}">
                    <a16:creationId xmlns:a16="http://schemas.microsoft.com/office/drawing/2014/main" id="{FF490C9E-AAFD-6B3D-A6D3-0B9FBF6DD186}"/>
                  </a:ext>
                </a:extLst>
              </p:cNvPr>
              <p:cNvSpPr/>
              <p:nvPr/>
            </p:nvSpPr>
            <p:spPr>
              <a:xfrm>
                <a:off x="3975149" y="1471135"/>
                <a:ext cx="1262035" cy="1005841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Activation</a:t>
                </a:r>
                <a:endParaRPr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CCE19F-4CA7-CFBD-5EB4-4E54B6E39311}"/>
                </a:ext>
              </a:extLst>
            </p:cNvPr>
            <p:cNvGrpSpPr/>
            <p:nvPr/>
          </p:nvGrpSpPr>
          <p:grpSpPr>
            <a:xfrm>
              <a:off x="6905292" y="1471134"/>
              <a:ext cx="5280877" cy="1005842"/>
              <a:chOff x="6905292" y="1471134"/>
              <a:chExt cx="5280877" cy="1005842"/>
            </a:xfrm>
          </p:grpSpPr>
          <p:grpSp>
            <p:nvGrpSpPr>
              <p:cNvPr id="87" name="Group 82">
                <a:extLst>
                  <a:ext uri="{FF2B5EF4-FFF2-40B4-BE49-F238E27FC236}">
                    <a16:creationId xmlns:a16="http://schemas.microsoft.com/office/drawing/2014/main" id="{91D79831-32B5-B94C-BD2B-0FFA1A9D9715}"/>
                  </a:ext>
                </a:extLst>
              </p:cNvPr>
              <p:cNvGrpSpPr/>
              <p:nvPr/>
            </p:nvGrpSpPr>
            <p:grpSpPr>
              <a:xfrm>
                <a:off x="6905292" y="1829299"/>
                <a:ext cx="5280877" cy="246221"/>
                <a:chOff x="-76178" y="398183"/>
                <a:chExt cx="5280875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16">
                      <a:extLst>
                        <a:ext uri="{FF2B5EF4-FFF2-40B4-BE49-F238E27FC236}">
                          <a16:creationId xmlns:a16="http://schemas.microsoft.com/office/drawing/2014/main" id="{6FB8AAC1-AAB1-B142-8251-9116E25DE5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6204" y="398183"/>
                      <a:ext cx="3628493" cy="24622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</m:d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ln</m:t>
                            </m:r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⁡(1−</m:t>
                            </m:r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)</m:t>
                            </m:r>
                          </m:oMath>
                        </m:oMathPara>
                      </a14:m>
                      <a:endParaRPr kumimoji="0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TextBox 16">
                      <a:extLst>
                        <a:ext uri="{FF2B5EF4-FFF2-40B4-BE49-F238E27FC236}">
                          <a16:creationId xmlns:a16="http://schemas.microsoft.com/office/drawing/2014/main" id="{6FB8AAC1-AAB1-B142-8251-9116E25DE5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6204" y="398183"/>
                      <a:ext cx="3628493" cy="24622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840" r="-1513" b="-3500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Straight Arrow Connector 25">
                  <a:extLst>
                    <a:ext uri="{FF2B5EF4-FFF2-40B4-BE49-F238E27FC236}">
                      <a16:creationId xmlns:a16="http://schemas.microsoft.com/office/drawing/2014/main" id="{2628B2A0-B0A7-914E-966C-746A00548AA3}"/>
                    </a:ext>
                  </a:extLst>
                </p:cNvPr>
                <p:cNvSpPr/>
                <p:nvPr/>
              </p:nvSpPr>
              <p:spPr>
                <a:xfrm>
                  <a:off x="-76178" y="525053"/>
                  <a:ext cx="340799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91" name="Straight Arrow Connector 36">
                  <a:extLst>
                    <a:ext uri="{FF2B5EF4-FFF2-40B4-BE49-F238E27FC236}">
                      <a16:creationId xmlns:a16="http://schemas.microsoft.com/office/drawing/2014/main" id="{2C301B70-58D3-4E43-97AD-996D9B3B3829}"/>
                    </a:ext>
                  </a:extLst>
                </p:cNvPr>
                <p:cNvSpPr/>
                <p:nvPr/>
              </p:nvSpPr>
              <p:spPr>
                <a:xfrm flipV="1">
                  <a:off x="1373348" y="513989"/>
                  <a:ext cx="180443" cy="2416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8" name="Square">
                <a:extLst>
                  <a:ext uri="{FF2B5EF4-FFF2-40B4-BE49-F238E27FC236}">
                    <a16:creationId xmlns:a16="http://schemas.microsoft.com/office/drawing/2014/main" id="{4D6B83EB-289D-D2F5-4547-BE715F318DAB}"/>
                  </a:ext>
                </a:extLst>
              </p:cNvPr>
              <p:cNvSpPr/>
              <p:nvPr/>
            </p:nvSpPr>
            <p:spPr>
              <a:xfrm>
                <a:off x="7311727" y="1471134"/>
                <a:ext cx="1005844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Loss </a:t>
                </a:r>
                <a:r>
                  <a:rPr lang="en-IN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Func</a:t>
                </a:r>
                <a:endPara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3293017-80DF-5D4B-BAFE-75C20C707276}"/>
              </a:ext>
            </a:extLst>
          </p:cNvPr>
          <p:cNvGrpSpPr/>
          <p:nvPr/>
        </p:nvGrpSpPr>
        <p:grpSpPr>
          <a:xfrm>
            <a:off x="132188" y="2993464"/>
            <a:ext cx="12114295" cy="526170"/>
            <a:chOff x="127914" y="1669184"/>
            <a:chExt cx="12114295" cy="526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5">
                  <a:extLst>
                    <a:ext uri="{FF2B5EF4-FFF2-40B4-BE49-F238E27FC236}">
                      <a16:creationId xmlns:a16="http://schemas.microsoft.com/office/drawing/2014/main" id="{22738F3F-B616-8E45-996E-ED780DF5D7EB}"/>
                    </a:ext>
                  </a:extLst>
                </p:cNvPr>
                <p:cNvSpPr txBox="1"/>
                <p:nvPr/>
              </p:nvSpPr>
              <p:spPr>
                <a:xfrm>
                  <a:off x="127914" y="1757341"/>
                  <a:ext cx="281423" cy="276999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ar-AE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5">
                  <a:extLst>
                    <a:ext uri="{FF2B5EF4-FFF2-40B4-BE49-F238E27FC236}">
                      <a16:creationId xmlns:a16="http://schemas.microsoft.com/office/drawing/2014/main" id="{22738F3F-B616-8E45-996E-ED780DF5D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14" y="1757341"/>
                  <a:ext cx="2814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043" r="-6522" b="-1555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80">
              <a:extLst>
                <a:ext uri="{FF2B5EF4-FFF2-40B4-BE49-F238E27FC236}">
                  <a16:creationId xmlns:a16="http://schemas.microsoft.com/office/drawing/2014/main" id="{DAEF2B3F-D8F8-EC42-9AB5-D03183BF062B}"/>
                </a:ext>
              </a:extLst>
            </p:cNvPr>
            <p:cNvGrpSpPr/>
            <p:nvPr/>
          </p:nvGrpSpPr>
          <p:grpSpPr>
            <a:xfrm>
              <a:off x="418393" y="1801962"/>
              <a:ext cx="3380362" cy="276999"/>
              <a:chOff x="0" y="362783"/>
              <a:chExt cx="3380361" cy="276998"/>
            </a:xfrm>
          </p:grpSpPr>
          <p:sp>
            <p:nvSpPr>
              <p:cNvPr id="124" name="Straight Arrow Connector 7">
                <a:extLst>
                  <a:ext uri="{FF2B5EF4-FFF2-40B4-BE49-F238E27FC236}">
                    <a16:creationId xmlns:a16="http://schemas.microsoft.com/office/drawing/2014/main" id="{49491736-75F6-B648-8951-15AFF8F9576D}"/>
                  </a:ext>
                </a:extLst>
              </p:cNvPr>
              <p:cNvSpPr/>
              <p:nvPr/>
            </p:nvSpPr>
            <p:spPr>
              <a:xfrm>
                <a:off x="0" y="521827"/>
                <a:ext cx="347196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8">
                    <a:extLst>
                      <a:ext uri="{FF2B5EF4-FFF2-40B4-BE49-F238E27FC236}">
                        <a16:creationId xmlns:a16="http://schemas.microsoft.com/office/drawing/2014/main" id="{F15D4644-7886-2C43-AF28-07511330558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4986" y="362783"/>
                    <a:ext cx="1605375" cy="276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25" name="TextBox 8">
                    <a:extLst>
                      <a:ext uri="{FF2B5EF4-FFF2-40B4-BE49-F238E27FC236}">
                        <a16:creationId xmlns:a16="http://schemas.microsoft.com/office/drawing/2014/main" id="{F15D4644-7886-2C43-AF28-0751133055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4986" y="362783"/>
                    <a:ext cx="1605375" cy="2769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21" t="-2222" b="-35556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6" name="Straight Arrow Connector 11">
                <a:extLst>
                  <a:ext uri="{FF2B5EF4-FFF2-40B4-BE49-F238E27FC236}">
                    <a16:creationId xmlns:a16="http://schemas.microsoft.com/office/drawing/2014/main" id="{07B17839-B65B-6045-9764-DF4729C1DB11}"/>
                  </a:ext>
                </a:extLst>
              </p:cNvPr>
              <p:cNvSpPr/>
              <p:nvPr/>
            </p:nvSpPr>
            <p:spPr>
              <a:xfrm flipV="1">
                <a:off x="1528820" y="514681"/>
                <a:ext cx="264111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109" name="Group 81">
              <a:extLst>
                <a:ext uri="{FF2B5EF4-FFF2-40B4-BE49-F238E27FC236}">
                  <a16:creationId xmlns:a16="http://schemas.microsoft.com/office/drawing/2014/main" id="{07002CD2-8B02-524E-BC15-C44CAF8CD125}"/>
                </a:ext>
              </a:extLst>
            </p:cNvPr>
            <p:cNvGrpSpPr/>
            <p:nvPr/>
          </p:nvGrpSpPr>
          <p:grpSpPr>
            <a:xfrm>
              <a:off x="3737713" y="1669184"/>
              <a:ext cx="3214554" cy="526170"/>
              <a:chOff x="0" y="186159"/>
              <a:chExt cx="3214552" cy="5261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3">
                    <a:extLst>
                      <a:ext uri="{FF2B5EF4-FFF2-40B4-BE49-F238E27FC236}">
                        <a16:creationId xmlns:a16="http://schemas.microsoft.com/office/drawing/2014/main" id="{33B1367C-FC72-8348-BD1F-8777DFF18F5C}"/>
                      </a:ext>
                    </a:extLst>
                  </p:cNvPr>
                  <p:cNvSpPr txBox="1"/>
                  <p:nvPr/>
                </p:nvSpPr>
                <p:spPr>
                  <a:xfrm>
                    <a:off x="1732673" y="186159"/>
                    <a:ext cx="1481879" cy="52616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ar-AE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ar-AE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+mj-cs"/>
                                          <a:sym typeface="Calibri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18" name="TextBox 13">
                    <a:extLst>
                      <a:ext uri="{FF2B5EF4-FFF2-40B4-BE49-F238E27FC236}">
                        <a16:creationId xmlns:a16="http://schemas.microsoft.com/office/drawing/2014/main" id="{33B1367C-FC72-8348-BD1F-8777DFF18F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2673" y="186159"/>
                    <a:ext cx="1481879" cy="52616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Straight Arrow Connector 14">
                <a:extLst>
                  <a:ext uri="{FF2B5EF4-FFF2-40B4-BE49-F238E27FC236}">
                    <a16:creationId xmlns:a16="http://schemas.microsoft.com/office/drawing/2014/main" id="{692930B2-92C7-D04B-B097-F92AD34872AF}"/>
                  </a:ext>
                </a:extLst>
              </p:cNvPr>
              <p:cNvSpPr/>
              <p:nvPr/>
            </p:nvSpPr>
            <p:spPr>
              <a:xfrm>
                <a:off x="1473115" y="491030"/>
                <a:ext cx="244150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120" name="Straight Arrow Connector 22">
                <a:extLst>
                  <a:ext uri="{FF2B5EF4-FFF2-40B4-BE49-F238E27FC236}">
                    <a16:creationId xmlns:a16="http://schemas.microsoft.com/office/drawing/2014/main" id="{8A7ABC15-2249-F746-94C8-2DAB1EBD061C}"/>
                  </a:ext>
                </a:extLst>
              </p:cNvPr>
              <p:cNvSpPr/>
              <p:nvPr/>
            </p:nvSpPr>
            <p:spPr>
              <a:xfrm flipV="1">
                <a:off x="0" y="474988"/>
                <a:ext cx="229853" cy="962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110" name="Group 82">
              <a:extLst>
                <a:ext uri="{FF2B5EF4-FFF2-40B4-BE49-F238E27FC236}">
                  <a16:creationId xmlns:a16="http://schemas.microsoft.com/office/drawing/2014/main" id="{C89585C0-939B-C54F-BEB9-0804B611ADED}"/>
                </a:ext>
              </a:extLst>
            </p:cNvPr>
            <p:cNvGrpSpPr/>
            <p:nvPr/>
          </p:nvGrpSpPr>
          <p:grpSpPr>
            <a:xfrm>
              <a:off x="6927326" y="1829299"/>
              <a:ext cx="5314883" cy="246221"/>
              <a:chOff x="-54144" y="398183"/>
              <a:chExt cx="5314881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6">
                    <a:extLst>
                      <a:ext uri="{FF2B5EF4-FFF2-40B4-BE49-F238E27FC236}">
                        <a16:creationId xmlns:a16="http://schemas.microsoft.com/office/drawing/2014/main" id="{E29AB049-221A-2747-AAA9-B339B67F24F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6204" y="398183"/>
                    <a:ext cx="3684533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lang="ar-A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</m:d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=−</m:t>
                          </m:r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−</m:t>
                          </m:r>
                          <m:d>
                            <m:d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ln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⁡(1−</m:t>
                          </m:r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)</m:t>
                          </m:r>
                        </m:oMath>
                      </m:oMathPara>
                    </a14:m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11" name="TextBox 16">
                    <a:extLst>
                      <a:ext uri="{FF2B5EF4-FFF2-40B4-BE49-F238E27FC236}">
                        <a16:creationId xmlns:a16="http://schemas.microsoft.com/office/drawing/2014/main" id="{E29AB049-221A-2747-AAA9-B339B67F24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6204" y="398183"/>
                    <a:ext cx="3684533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31" r="-993" b="-31707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Straight Arrow Connector 25">
                <a:extLst>
                  <a:ext uri="{FF2B5EF4-FFF2-40B4-BE49-F238E27FC236}">
                    <a16:creationId xmlns:a16="http://schemas.microsoft.com/office/drawing/2014/main" id="{68827F75-3EE1-0545-8735-18EBB54C987D}"/>
                  </a:ext>
                </a:extLst>
              </p:cNvPr>
              <p:cNvSpPr/>
              <p:nvPr/>
            </p:nvSpPr>
            <p:spPr>
              <a:xfrm>
                <a:off x="-54144" y="525053"/>
                <a:ext cx="340799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114" name="Straight Arrow Connector 36">
                <a:extLst>
                  <a:ext uri="{FF2B5EF4-FFF2-40B4-BE49-F238E27FC236}">
                    <a16:creationId xmlns:a16="http://schemas.microsoft.com/office/drawing/2014/main" id="{50AC3050-2C03-5F4E-80FA-9B3FC63FDF78}"/>
                  </a:ext>
                </a:extLst>
              </p:cNvPr>
              <p:cNvSpPr/>
              <p:nvPr/>
            </p:nvSpPr>
            <p:spPr>
              <a:xfrm flipV="1">
                <a:off x="1373348" y="513989"/>
                <a:ext cx="180443" cy="2416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</p:grpSp>
      <p:sp>
        <p:nvSpPr>
          <p:cNvPr id="10" name="Square">
            <a:extLst>
              <a:ext uri="{FF2B5EF4-FFF2-40B4-BE49-F238E27FC236}">
                <a16:creationId xmlns:a16="http://schemas.microsoft.com/office/drawing/2014/main" id="{C9B9DFD7-7863-93DA-764D-79F9DF29C57B}"/>
              </a:ext>
            </a:extLst>
          </p:cNvPr>
          <p:cNvSpPr/>
          <p:nvPr/>
        </p:nvSpPr>
        <p:spPr>
          <a:xfrm>
            <a:off x="826275" y="2807068"/>
            <a:ext cx="107433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Affine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6EE20533-5C2F-BE78-6FDB-34864309E65A}"/>
              </a:ext>
            </a:extLst>
          </p:cNvPr>
          <p:cNvSpPr/>
          <p:nvPr/>
        </p:nvSpPr>
        <p:spPr>
          <a:xfrm>
            <a:off x="3968426" y="2807068"/>
            <a:ext cx="1262035" cy="1005841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Activation</a:t>
            </a:r>
            <a:endParaRPr spc="-150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4A743C3-83F7-EF6E-8BC9-DFC8E0A880B1}"/>
              </a:ext>
            </a:extLst>
          </p:cNvPr>
          <p:cNvSpPr/>
          <p:nvPr/>
        </p:nvSpPr>
        <p:spPr>
          <a:xfrm>
            <a:off x="7311727" y="2807068"/>
            <a:ext cx="1005844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Loss </a:t>
            </a:r>
            <a:r>
              <a:rPr lang="en-IN" err="1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Func</a:t>
            </a:r>
            <a:endParaRPr lang="en-IN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8097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26680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Logistic Regression Revisited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414A8-A3DF-F746-A8C7-E00B449E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FEFCDF-4E78-8601-9165-08B1A142E74A}"/>
              </a:ext>
            </a:extLst>
          </p:cNvPr>
          <p:cNvGrpSpPr/>
          <p:nvPr/>
        </p:nvGrpSpPr>
        <p:grpSpPr>
          <a:xfrm>
            <a:off x="127914" y="1471134"/>
            <a:ext cx="12058255" cy="1006453"/>
            <a:chOff x="127914" y="1471134"/>
            <a:chExt cx="12058255" cy="1006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5">
                  <a:extLst>
                    <a:ext uri="{FF2B5EF4-FFF2-40B4-BE49-F238E27FC236}">
                      <a16:creationId xmlns:a16="http://schemas.microsoft.com/office/drawing/2014/main" id="{A7F50E67-0F85-D247-BAED-CF4B4EF9B570}"/>
                    </a:ext>
                  </a:extLst>
                </p:cNvPr>
                <p:cNvSpPr txBox="1"/>
                <p:nvPr/>
              </p:nvSpPr>
              <p:spPr>
                <a:xfrm>
                  <a:off x="127914" y="1757341"/>
                  <a:ext cx="174951" cy="15812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4" name="TextBox 5">
                  <a:extLst>
                    <a:ext uri="{FF2B5EF4-FFF2-40B4-BE49-F238E27FC236}">
                      <a16:creationId xmlns:a16="http://schemas.microsoft.com/office/drawing/2014/main" id="{A7F50E67-0F85-D247-BAED-CF4B4EF9B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14" y="1757341"/>
                  <a:ext cx="174951" cy="158126"/>
                </a:xfrm>
                <a:prstGeom prst="rect">
                  <a:avLst/>
                </a:prstGeom>
                <a:blipFill>
                  <a:blip r:embed="rId2"/>
                  <a:stretch>
                    <a:fillRect l="-34483" r="-51724" b="-10384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A39D11-828C-D9EE-0FD8-8746BD9A8A2A}"/>
                </a:ext>
              </a:extLst>
            </p:cNvPr>
            <p:cNvGrpSpPr/>
            <p:nvPr/>
          </p:nvGrpSpPr>
          <p:grpSpPr>
            <a:xfrm>
              <a:off x="418393" y="1471745"/>
              <a:ext cx="3124029" cy="1005842"/>
              <a:chOff x="418393" y="1471745"/>
              <a:chExt cx="3124029" cy="1005842"/>
            </a:xfrm>
          </p:grpSpPr>
          <p:grpSp>
            <p:nvGrpSpPr>
              <p:cNvPr id="85" name="Group 80">
                <a:extLst>
                  <a:ext uri="{FF2B5EF4-FFF2-40B4-BE49-F238E27FC236}">
                    <a16:creationId xmlns:a16="http://schemas.microsoft.com/office/drawing/2014/main" id="{A5527374-B3C5-E44A-86F4-990A3B9D5AAE}"/>
                  </a:ext>
                </a:extLst>
              </p:cNvPr>
              <p:cNvGrpSpPr/>
              <p:nvPr/>
            </p:nvGrpSpPr>
            <p:grpSpPr>
              <a:xfrm>
                <a:off x="418393" y="1793948"/>
                <a:ext cx="3124029" cy="215721"/>
                <a:chOff x="0" y="354768"/>
                <a:chExt cx="3124028" cy="215720"/>
              </a:xfrm>
            </p:grpSpPr>
            <p:sp>
              <p:nvSpPr>
                <p:cNvPr id="101" name="Straight Arrow Connector 7">
                  <a:extLst>
                    <a:ext uri="{FF2B5EF4-FFF2-40B4-BE49-F238E27FC236}">
                      <a16:creationId xmlns:a16="http://schemas.microsoft.com/office/drawing/2014/main" id="{965A7BC9-BFD1-A646-B9F2-32B7D44449ED}"/>
                    </a:ext>
                  </a:extLst>
                </p:cNvPr>
                <p:cNvSpPr/>
                <p:nvPr/>
              </p:nvSpPr>
              <p:spPr>
                <a:xfrm>
                  <a:off x="0" y="521827"/>
                  <a:ext cx="347196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8">
                      <a:extLst>
                        <a:ext uri="{FF2B5EF4-FFF2-40B4-BE49-F238E27FC236}">
                          <a16:creationId xmlns:a16="http://schemas.microsoft.com/office/drawing/2014/main" id="{D48E5D1B-1024-E848-B5F1-FCA98A1A46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43747" y="354768"/>
                      <a:ext cx="1280281" cy="21572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TextBox 8">
                      <a:extLst>
                        <a:ext uri="{FF2B5EF4-FFF2-40B4-BE49-F238E27FC236}">
                          <a16:creationId xmlns:a16="http://schemas.microsoft.com/office/drawing/2014/main" id="{D48E5D1B-1024-E848-B5F1-FCA98A1A46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43747" y="354768"/>
                      <a:ext cx="1280281" cy="2157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t="-2778" r="-19524" b="-69444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3" name="Straight Arrow Connector 11">
                  <a:extLst>
                    <a:ext uri="{FF2B5EF4-FFF2-40B4-BE49-F238E27FC236}">
                      <a16:creationId xmlns:a16="http://schemas.microsoft.com/office/drawing/2014/main" id="{F99B0CE6-799B-7B43-BC7D-E1425500E570}"/>
                    </a:ext>
                  </a:extLst>
                </p:cNvPr>
                <p:cNvSpPr/>
                <p:nvPr/>
              </p:nvSpPr>
              <p:spPr>
                <a:xfrm flipV="1">
                  <a:off x="1528820" y="514681"/>
                  <a:ext cx="264111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6" name="Square">
                <a:extLst>
                  <a:ext uri="{FF2B5EF4-FFF2-40B4-BE49-F238E27FC236}">
                    <a16:creationId xmlns:a16="http://schemas.microsoft.com/office/drawing/2014/main" id="{06DFCE2C-D754-B9A5-9071-2E159B9DACFD}"/>
                  </a:ext>
                </a:extLst>
              </p:cNvPr>
              <p:cNvSpPr/>
              <p:nvPr/>
            </p:nvSpPr>
            <p:spPr>
              <a:xfrm>
                <a:off x="826275" y="1471745"/>
                <a:ext cx="1074332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Affine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F697E9-89EF-A78C-820E-954D075BB507}"/>
                </a:ext>
              </a:extLst>
            </p:cNvPr>
            <p:cNvGrpSpPr/>
            <p:nvPr/>
          </p:nvGrpSpPr>
          <p:grpSpPr>
            <a:xfrm>
              <a:off x="3737713" y="1471135"/>
              <a:ext cx="3027760" cy="1005841"/>
              <a:chOff x="3737713" y="1471135"/>
              <a:chExt cx="3027760" cy="1005841"/>
            </a:xfrm>
          </p:grpSpPr>
          <p:grpSp>
            <p:nvGrpSpPr>
              <p:cNvPr id="86" name="Group 81">
                <a:extLst>
                  <a:ext uri="{FF2B5EF4-FFF2-40B4-BE49-F238E27FC236}">
                    <a16:creationId xmlns:a16="http://schemas.microsoft.com/office/drawing/2014/main" id="{E580F343-C734-864F-9B4D-233EAE7A0397}"/>
                  </a:ext>
                </a:extLst>
              </p:cNvPr>
              <p:cNvGrpSpPr/>
              <p:nvPr/>
            </p:nvGrpSpPr>
            <p:grpSpPr>
              <a:xfrm>
                <a:off x="3737713" y="1669184"/>
                <a:ext cx="3027760" cy="496748"/>
                <a:chOff x="0" y="186159"/>
                <a:chExt cx="3027758" cy="4967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13">
                      <a:extLst>
                        <a:ext uri="{FF2B5EF4-FFF2-40B4-BE49-F238E27FC236}">
                          <a16:creationId xmlns:a16="http://schemas.microsoft.com/office/drawing/2014/main" id="{0FEFAEDC-B203-C240-B471-3B79E6CFDE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724" y="186159"/>
                      <a:ext cx="1262034" cy="49674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</m:t>
                            </m:r>
                            <m:f>
                              <m:f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kumimoji="0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13">
                      <a:extLst>
                        <a:ext uri="{FF2B5EF4-FFF2-40B4-BE49-F238E27FC236}">
                          <a16:creationId xmlns:a16="http://schemas.microsoft.com/office/drawing/2014/main" id="{0FEFAEDC-B203-C240-B471-3B79E6CFDE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724" y="186159"/>
                      <a:ext cx="1262034" cy="49674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8213" b="-4938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Straight Arrow Connector 14">
                  <a:extLst>
                    <a:ext uri="{FF2B5EF4-FFF2-40B4-BE49-F238E27FC236}">
                      <a16:creationId xmlns:a16="http://schemas.microsoft.com/office/drawing/2014/main" id="{AB109313-718F-7D40-B793-82BBC6797AA2}"/>
                    </a:ext>
                  </a:extLst>
                </p:cNvPr>
                <p:cNvSpPr/>
                <p:nvPr/>
              </p:nvSpPr>
              <p:spPr>
                <a:xfrm>
                  <a:off x="1473115" y="491030"/>
                  <a:ext cx="244150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97" name="Straight Arrow Connector 22">
                  <a:extLst>
                    <a:ext uri="{FF2B5EF4-FFF2-40B4-BE49-F238E27FC236}">
                      <a16:creationId xmlns:a16="http://schemas.microsoft.com/office/drawing/2014/main" id="{0B25F79E-1218-2A4F-A11D-00AEC104DF01}"/>
                    </a:ext>
                  </a:extLst>
                </p:cNvPr>
                <p:cNvSpPr/>
                <p:nvPr/>
              </p:nvSpPr>
              <p:spPr>
                <a:xfrm flipV="1">
                  <a:off x="0" y="474988"/>
                  <a:ext cx="229853" cy="962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7" name="Rectangle">
                <a:extLst>
                  <a:ext uri="{FF2B5EF4-FFF2-40B4-BE49-F238E27FC236}">
                    <a16:creationId xmlns:a16="http://schemas.microsoft.com/office/drawing/2014/main" id="{FF490C9E-AAFD-6B3D-A6D3-0B9FBF6DD186}"/>
                  </a:ext>
                </a:extLst>
              </p:cNvPr>
              <p:cNvSpPr/>
              <p:nvPr/>
            </p:nvSpPr>
            <p:spPr>
              <a:xfrm>
                <a:off x="3975149" y="1471135"/>
                <a:ext cx="1262035" cy="1005841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Activation</a:t>
                </a:r>
                <a:endParaRPr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CCE19F-4CA7-CFBD-5EB4-4E54B6E39311}"/>
                </a:ext>
              </a:extLst>
            </p:cNvPr>
            <p:cNvGrpSpPr/>
            <p:nvPr/>
          </p:nvGrpSpPr>
          <p:grpSpPr>
            <a:xfrm>
              <a:off x="6905292" y="1471134"/>
              <a:ext cx="5280877" cy="1005842"/>
              <a:chOff x="6905292" y="1471134"/>
              <a:chExt cx="5280877" cy="1005842"/>
            </a:xfrm>
          </p:grpSpPr>
          <p:grpSp>
            <p:nvGrpSpPr>
              <p:cNvPr id="87" name="Group 82">
                <a:extLst>
                  <a:ext uri="{FF2B5EF4-FFF2-40B4-BE49-F238E27FC236}">
                    <a16:creationId xmlns:a16="http://schemas.microsoft.com/office/drawing/2014/main" id="{91D79831-32B5-B94C-BD2B-0FFA1A9D9715}"/>
                  </a:ext>
                </a:extLst>
              </p:cNvPr>
              <p:cNvGrpSpPr/>
              <p:nvPr/>
            </p:nvGrpSpPr>
            <p:grpSpPr>
              <a:xfrm>
                <a:off x="6905292" y="1829299"/>
                <a:ext cx="5280877" cy="246221"/>
                <a:chOff x="-76178" y="398183"/>
                <a:chExt cx="5280875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16">
                      <a:extLst>
                        <a:ext uri="{FF2B5EF4-FFF2-40B4-BE49-F238E27FC236}">
                          <a16:creationId xmlns:a16="http://schemas.microsoft.com/office/drawing/2014/main" id="{6FB8AAC1-AAB1-B142-8251-9116E25DE5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6204" y="398183"/>
                      <a:ext cx="3628493" cy="24622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</m:d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ln</m:t>
                            </m:r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⁡(1−</m:t>
                            </m:r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)</m:t>
                            </m:r>
                          </m:oMath>
                        </m:oMathPara>
                      </a14:m>
                      <a:endParaRPr kumimoji="0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TextBox 16">
                      <a:extLst>
                        <a:ext uri="{FF2B5EF4-FFF2-40B4-BE49-F238E27FC236}">
                          <a16:creationId xmlns:a16="http://schemas.microsoft.com/office/drawing/2014/main" id="{6FB8AAC1-AAB1-B142-8251-9116E25DE5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6204" y="398183"/>
                      <a:ext cx="3628493" cy="24622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840" r="-1513" b="-3500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Straight Arrow Connector 25">
                  <a:extLst>
                    <a:ext uri="{FF2B5EF4-FFF2-40B4-BE49-F238E27FC236}">
                      <a16:creationId xmlns:a16="http://schemas.microsoft.com/office/drawing/2014/main" id="{2628B2A0-B0A7-914E-966C-746A00548AA3}"/>
                    </a:ext>
                  </a:extLst>
                </p:cNvPr>
                <p:cNvSpPr/>
                <p:nvPr/>
              </p:nvSpPr>
              <p:spPr>
                <a:xfrm>
                  <a:off x="-76178" y="525053"/>
                  <a:ext cx="340799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91" name="Straight Arrow Connector 36">
                  <a:extLst>
                    <a:ext uri="{FF2B5EF4-FFF2-40B4-BE49-F238E27FC236}">
                      <a16:creationId xmlns:a16="http://schemas.microsoft.com/office/drawing/2014/main" id="{2C301B70-58D3-4E43-97AD-996D9B3B3829}"/>
                    </a:ext>
                  </a:extLst>
                </p:cNvPr>
                <p:cNvSpPr/>
                <p:nvPr/>
              </p:nvSpPr>
              <p:spPr>
                <a:xfrm flipV="1">
                  <a:off x="1373348" y="513989"/>
                  <a:ext cx="180443" cy="2416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8" name="Square">
                <a:extLst>
                  <a:ext uri="{FF2B5EF4-FFF2-40B4-BE49-F238E27FC236}">
                    <a16:creationId xmlns:a16="http://schemas.microsoft.com/office/drawing/2014/main" id="{4D6B83EB-289D-D2F5-4547-BE715F318DAB}"/>
                  </a:ext>
                </a:extLst>
              </p:cNvPr>
              <p:cNvSpPr/>
              <p:nvPr/>
            </p:nvSpPr>
            <p:spPr>
              <a:xfrm>
                <a:off x="7311727" y="1471134"/>
                <a:ext cx="1005844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Loss </a:t>
                </a:r>
                <a:r>
                  <a:rPr lang="en-IN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Func</a:t>
                </a:r>
                <a:endPara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3293017-80DF-5D4B-BAFE-75C20C707276}"/>
              </a:ext>
            </a:extLst>
          </p:cNvPr>
          <p:cNvGrpSpPr/>
          <p:nvPr/>
        </p:nvGrpSpPr>
        <p:grpSpPr>
          <a:xfrm>
            <a:off x="132188" y="2993464"/>
            <a:ext cx="12114295" cy="526170"/>
            <a:chOff x="127914" y="1669184"/>
            <a:chExt cx="12114295" cy="526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5">
                  <a:extLst>
                    <a:ext uri="{FF2B5EF4-FFF2-40B4-BE49-F238E27FC236}">
                      <a16:creationId xmlns:a16="http://schemas.microsoft.com/office/drawing/2014/main" id="{22738F3F-B616-8E45-996E-ED780DF5D7EB}"/>
                    </a:ext>
                  </a:extLst>
                </p:cNvPr>
                <p:cNvSpPr txBox="1"/>
                <p:nvPr/>
              </p:nvSpPr>
              <p:spPr>
                <a:xfrm>
                  <a:off x="127914" y="1757341"/>
                  <a:ext cx="281423" cy="276999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ar-AE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5">
                  <a:extLst>
                    <a:ext uri="{FF2B5EF4-FFF2-40B4-BE49-F238E27FC236}">
                      <a16:creationId xmlns:a16="http://schemas.microsoft.com/office/drawing/2014/main" id="{22738F3F-B616-8E45-996E-ED780DF5D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14" y="1757341"/>
                  <a:ext cx="2814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043" r="-6522" b="-1555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80">
              <a:extLst>
                <a:ext uri="{FF2B5EF4-FFF2-40B4-BE49-F238E27FC236}">
                  <a16:creationId xmlns:a16="http://schemas.microsoft.com/office/drawing/2014/main" id="{DAEF2B3F-D8F8-EC42-9AB5-D03183BF062B}"/>
                </a:ext>
              </a:extLst>
            </p:cNvPr>
            <p:cNvGrpSpPr/>
            <p:nvPr/>
          </p:nvGrpSpPr>
          <p:grpSpPr>
            <a:xfrm>
              <a:off x="418393" y="1801962"/>
              <a:ext cx="3380362" cy="276999"/>
              <a:chOff x="0" y="362783"/>
              <a:chExt cx="3380361" cy="276998"/>
            </a:xfrm>
          </p:grpSpPr>
          <p:sp>
            <p:nvSpPr>
              <p:cNvPr id="124" name="Straight Arrow Connector 7">
                <a:extLst>
                  <a:ext uri="{FF2B5EF4-FFF2-40B4-BE49-F238E27FC236}">
                    <a16:creationId xmlns:a16="http://schemas.microsoft.com/office/drawing/2014/main" id="{49491736-75F6-B648-8951-15AFF8F9576D}"/>
                  </a:ext>
                </a:extLst>
              </p:cNvPr>
              <p:cNvSpPr/>
              <p:nvPr/>
            </p:nvSpPr>
            <p:spPr>
              <a:xfrm>
                <a:off x="0" y="521827"/>
                <a:ext cx="347196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8">
                    <a:extLst>
                      <a:ext uri="{FF2B5EF4-FFF2-40B4-BE49-F238E27FC236}">
                        <a16:creationId xmlns:a16="http://schemas.microsoft.com/office/drawing/2014/main" id="{F15D4644-7886-2C43-AF28-07511330558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4986" y="362783"/>
                    <a:ext cx="1605375" cy="276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25" name="TextBox 8">
                    <a:extLst>
                      <a:ext uri="{FF2B5EF4-FFF2-40B4-BE49-F238E27FC236}">
                        <a16:creationId xmlns:a16="http://schemas.microsoft.com/office/drawing/2014/main" id="{F15D4644-7886-2C43-AF28-0751133055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4986" y="362783"/>
                    <a:ext cx="1605375" cy="2769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21" t="-2222" b="-35556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6" name="Straight Arrow Connector 11">
                <a:extLst>
                  <a:ext uri="{FF2B5EF4-FFF2-40B4-BE49-F238E27FC236}">
                    <a16:creationId xmlns:a16="http://schemas.microsoft.com/office/drawing/2014/main" id="{07B17839-B65B-6045-9764-DF4729C1DB11}"/>
                  </a:ext>
                </a:extLst>
              </p:cNvPr>
              <p:cNvSpPr/>
              <p:nvPr/>
            </p:nvSpPr>
            <p:spPr>
              <a:xfrm flipV="1">
                <a:off x="1528820" y="514681"/>
                <a:ext cx="264111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109" name="Group 81">
              <a:extLst>
                <a:ext uri="{FF2B5EF4-FFF2-40B4-BE49-F238E27FC236}">
                  <a16:creationId xmlns:a16="http://schemas.microsoft.com/office/drawing/2014/main" id="{07002CD2-8B02-524E-BC15-C44CAF8CD125}"/>
                </a:ext>
              </a:extLst>
            </p:cNvPr>
            <p:cNvGrpSpPr/>
            <p:nvPr/>
          </p:nvGrpSpPr>
          <p:grpSpPr>
            <a:xfrm>
              <a:off x="3737713" y="1669184"/>
              <a:ext cx="3214554" cy="526170"/>
              <a:chOff x="0" y="186159"/>
              <a:chExt cx="3214552" cy="5261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3">
                    <a:extLst>
                      <a:ext uri="{FF2B5EF4-FFF2-40B4-BE49-F238E27FC236}">
                        <a16:creationId xmlns:a16="http://schemas.microsoft.com/office/drawing/2014/main" id="{33B1367C-FC72-8348-BD1F-8777DFF18F5C}"/>
                      </a:ext>
                    </a:extLst>
                  </p:cNvPr>
                  <p:cNvSpPr txBox="1"/>
                  <p:nvPr/>
                </p:nvSpPr>
                <p:spPr>
                  <a:xfrm>
                    <a:off x="1732673" y="186159"/>
                    <a:ext cx="1481879" cy="52616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ar-AE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ar-AE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+mj-cs"/>
                                          <a:sym typeface="Calibri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18" name="TextBox 13">
                    <a:extLst>
                      <a:ext uri="{FF2B5EF4-FFF2-40B4-BE49-F238E27FC236}">
                        <a16:creationId xmlns:a16="http://schemas.microsoft.com/office/drawing/2014/main" id="{33B1367C-FC72-8348-BD1F-8777DFF18F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2673" y="186159"/>
                    <a:ext cx="1481879" cy="52616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Straight Arrow Connector 14">
                <a:extLst>
                  <a:ext uri="{FF2B5EF4-FFF2-40B4-BE49-F238E27FC236}">
                    <a16:creationId xmlns:a16="http://schemas.microsoft.com/office/drawing/2014/main" id="{692930B2-92C7-D04B-B097-F92AD34872AF}"/>
                  </a:ext>
                </a:extLst>
              </p:cNvPr>
              <p:cNvSpPr/>
              <p:nvPr/>
            </p:nvSpPr>
            <p:spPr>
              <a:xfrm>
                <a:off x="1473115" y="491030"/>
                <a:ext cx="244150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120" name="Straight Arrow Connector 22">
                <a:extLst>
                  <a:ext uri="{FF2B5EF4-FFF2-40B4-BE49-F238E27FC236}">
                    <a16:creationId xmlns:a16="http://schemas.microsoft.com/office/drawing/2014/main" id="{8A7ABC15-2249-F746-94C8-2DAB1EBD061C}"/>
                  </a:ext>
                </a:extLst>
              </p:cNvPr>
              <p:cNvSpPr/>
              <p:nvPr/>
            </p:nvSpPr>
            <p:spPr>
              <a:xfrm flipV="1">
                <a:off x="0" y="474988"/>
                <a:ext cx="229853" cy="962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110" name="Group 82">
              <a:extLst>
                <a:ext uri="{FF2B5EF4-FFF2-40B4-BE49-F238E27FC236}">
                  <a16:creationId xmlns:a16="http://schemas.microsoft.com/office/drawing/2014/main" id="{C89585C0-939B-C54F-BEB9-0804B611ADED}"/>
                </a:ext>
              </a:extLst>
            </p:cNvPr>
            <p:cNvGrpSpPr/>
            <p:nvPr/>
          </p:nvGrpSpPr>
          <p:grpSpPr>
            <a:xfrm>
              <a:off x="6927326" y="1829299"/>
              <a:ext cx="5314883" cy="246221"/>
              <a:chOff x="-54144" y="398183"/>
              <a:chExt cx="5314881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6">
                    <a:extLst>
                      <a:ext uri="{FF2B5EF4-FFF2-40B4-BE49-F238E27FC236}">
                        <a16:creationId xmlns:a16="http://schemas.microsoft.com/office/drawing/2014/main" id="{E29AB049-221A-2747-AAA9-B339B67F24F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6204" y="398183"/>
                    <a:ext cx="3684533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lang="ar-A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</m:d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=−</m:t>
                          </m:r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−</m:t>
                          </m:r>
                          <m:d>
                            <m:d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ln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⁡(1−</m:t>
                          </m:r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)</m:t>
                          </m:r>
                        </m:oMath>
                      </m:oMathPara>
                    </a14:m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11" name="TextBox 16">
                    <a:extLst>
                      <a:ext uri="{FF2B5EF4-FFF2-40B4-BE49-F238E27FC236}">
                        <a16:creationId xmlns:a16="http://schemas.microsoft.com/office/drawing/2014/main" id="{E29AB049-221A-2747-AAA9-B339B67F24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6204" y="398183"/>
                    <a:ext cx="3684533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31" r="-993" b="-31707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Straight Arrow Connector 25">
                <a:extLst>
                  <a:ext uri="{FF2B5EF4-FFF2-40B4-BE49-F238E27FC236}">
                    <a16:creationId xmlns:a16="http://schemas.microsoft.com/office/drawing/2014/main" id="{68827F75-3EE1-0545-8735-18EBB54C987D}"/>
                  </a:ext>
                </a:extLst>
              </p:cNvPr>
              <p:cNvSpPr/>
              <p:nvPr/>
            </p:nvSpPr>
            <p:spPr>
              <a:xfrm>
                <a:off x="-54144" y="525053"/>
                <a:ext cx="340799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114" name="Straight Arrow Connector 36">
                <a:extLst>
                  <a:ext uri="{FF2B5EF4-FFF2-40B4-BE49-F238E27FC236}">
                    <a16:creationId xmlns:a16="http://schemas.microsoft.com/office/drawing/2014/main" id="{50AC3050-2C03-5F4E-80FA-9B3FC63FDF78}"/>
                  </a:ext>
                </a:extLst>
              </p:cNvPr>
              <p:cNvSpPr/>
              <p:nvPr/>
            </p:nvSpPr>
            <p:spPr>
              <a:xfrm flipV="1">
                <a:off x="1373348" y="513989"/>
                <a:ext cx="180443" cy="2416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</p:grpSp>
      <p:sp>
        <p:nvSpPr>
          <p:cNvPr id="10" name="Square">
            <a:extLst>
              <a:ext uri="{FF2B5EF4-FFF2-40B4-BE49-F238E27FC236}">
                <a16:creationId xmlns:a16="http://schemas.microsoft.com/office/drawing/2014/main" id="{C9B9DFD7-7863-93DA-764D-79F9DF29C57B}"/>
              </a:ext>
            </a:extLst>
          </p:cNvPr>
          <p:cNvSpPr/>
          <p:nvPr/>
        </p:nvSpPr>
        <p:spPr>
          <a:xfrm>
            <a:off x="826275" y="2807068"/>
            <a:ext cx="107433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Affine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6EE20533-5C2F-BE78-6FDB-34864309E65A}"/>
              </a:ext>
            </a:extLst>
          </p:cNvPr>
          <p:cNvSpPr/>
          <p:nvPr/>
        </p:nvSpPr>
        <p:spPr>
          <a:xfrm>
            <a:off x="3968426" y="2807068"/>
            <a:ext cx="1262035" cy="1005841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Activation</a:t>
            </a:r>
            <a:endParaRPr spc="-150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4A743C3-83F7-EF6E-8BC9-DFC8E0A880B1}"/>
              </a:ext>
            </a:extLst>
          </p:cNvPr>
          <p:cNvSpPr/>
          <p:nvPr/>
        </p:nvSpPr>
        <p:spPr>
          <a:xfrm>
            <a:off x="7311727" y="2807068"/>
            <a:ext cx="1005844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Loss </a:t>
            </a:r>
            <a:r>
              <a:rPr lang="en-IN" err="1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Func</a:t>
            </a:r>
            <a:endParaRPr lang="en-IN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B31B1800-D298-0BE7-2CCE-7A3CCB8E8B9C}"/>
              </a:ext>
            </a:extLst>
          </p:cNvPr>
          <p:cNvGrpSpPr/>
          <p:nvPr/>
        </p:nvGrpSpPr>
        <p:grpSpPr>
          <a:xfrm>
            <a:off x="1271434" y="4057184"/>
            <a:ext cx="6945594" cy="684067"/>
            <a:chOff x="0" y="0"/>
            <a:chExt cx="6945592" cy="684065"/>
          </a:xfrm>
        </p:grpSpPr>
        <p:sp>
          <p:nvSpPr>
            <p:cNvPr id="4" name="TextBox 59">
              <a:extLst>
                <a:ext uri="{FF2B5EF4-FFF2-40B4-BE49-F238E27FC236}">
                  <a16:creationId xmlns:a16="http://schemas.microsoft.com/office/drawing/2014/main" id="{D8F122CE-718A-E0C0-0EAB-1BAE30D63D69}"/>
                </a:ext>
              </a:extLst>
            </p:cNvPr>
            <p:cNvSpPr txBox="1"/>
            <p:nvPr/>
          </p:nvSpPr>
          <p:spPr>
            <a:xfrm rot="5400000">
              <a:off x="-95324" y="196272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rPr>
                <a:t>…</a:t>
              </a:r>
            </a:p>
          </p:txBody>
        </p:sp>
        <p:sp>
          <p:nvSpPr>
            <p:cNvPr id="5" name="TextBox 60">
              <a:extLst>
                <a:ext uri="{FF2B5EF4-FFF2-40B4-BE49-F238E27FC236}">
                  <a16:creationId xmlns:a16="http://schemas.microsoft.com/office/drawing/2014/main" id="{B2F644CE-623A-4F77-13F9-A09CEE0F8FDE}"/>
                </a:ext>
              </a:extLst>
            </p:cNvPr>
            <p:cNvSpPr txBox="1"/>
            <p:nvPr/>
          </p:nvSpPr>
          <p:spPr>
            <a:xfrm rot="5400000">
              <a:off x="6457799" y="145978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rPr>
                <a:t>…</a:t>
              </a:r>
            </a:p>
          </p:txBody>
        </p:sp>
        <p:sp>
          <p:nvSpPr>
            <p:cNvPr id="9" name="TextBox 116">
              <a:extLst>
                <a:ext uri="{FF2B5EF4-FFF2-40B4-BE49-F238E27FC236}">
                  <a16:creationId xmlns:a16="http://schemas.microsoft.com/office/drawing/2014/main" id="{7AD74804-D3F3-F609-0FDA-CC8C7B8A461C}"/>
                </a:ext>
              </a:extLst>
            </p:cNvPr>
            <p:cNvSpPr txBox="1"/>
            <p:nvPr/>
          </p:nvSpPr>
          <p:spPr>
            <a:xfrm rot="5400000">
              <a:off x="3200146" y="95323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368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26680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Logistic Regression Revisited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414A8-A3DF-F746-A8C7-E00B449E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FEFCDF-4E78-8601-9165-08B1A142E74A}"/>
              </a:ext>
            </a:extLst>
          </p:cNvPr>
          <p:cNvGrpSpPr/>
          <p:nvPr/>
        </p:nvGrpSpPr>
        <p:grpSpPr>
          <a:xfrm>
            <a:off x="127914" y="1471134"/>
            <a:ext cx="12058255" cy="1006453"/>
            <a:chOff x="127914" y="1471134"/>
            <a:chExt cx="12058255" cy="1006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5">
                  <a:extLst>
                    <a:ext uri="{FF2B5EF4-FFF2-40B4-BE49-F238E27FC236}">
                      <a16:creationId xmlns:a16="http://schemas.microsoft.com/office/drawing/2014/main" id="{A7F50E67-0F85-D247-BAED-CF4B4EF9B570}"/>
                    </a:ext>
                  </a:extLst>
                </p:cNvPr>
                <p:cNvSpPr txBox="1"/>
                <p:nvPr/>
              </p:nvSpPr>
              <p:spPr>
                <a:xfrm>
                  <a:off x="127914" y="1757341"/>
                  <a:ext cx="174951" cy="15812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4" name="TextBox 5">
                  <a:extLst>
                    <a:ext uri="{FF2B5EF4-FFF2-40B4-BE49-F238E27FC236}">
                      <a16:creationId xmlns:a16="http://schemas.microsoft.com/office/drawing/2014/main" id="{A7F50E67-0F85-D247-BAED-CF4B4EF9B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14" y="1757341"/>
                  <a:ext cx="174951" cy="158126"/>
                </a:xfrm>
                <a:prstGeom prst="rect">
                  <a:avLst/>
                </a:prstGeom>
                <a:blipFill>
                  <a:blip r:embed="rId2"/>
                  <a:stretch>
                    <a:fillRect l="-34483" r="-51724" b="-10384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A39D11-828C-D9EE-0FD8-8746BD9A8A2A}"/>
                </a:ext>
              </a:extLst>
            </p:cNvPr>
            <p:cNvGrpSpPr/>
            <p:nvPr/>
          </p:nvGrpSpPr>
          <p:grpSpPr>
            <a:xfrm>
              <a:off x="418393" y="1471745"/>
              <a:ext cx="3124029" cy="1005842"/>
              <a:chOff x="418393" y="1471745"/>
              <a:chExt cx="3124029" cy="1005842"/>
            </a:xfrm>
          </p:grpSpPr>
          <p:grpSp>
            <p:nvGrpSpPr>
              <p:cNvPr id="85" name="Group 80">
                <a:extLst>
                  <a:ext uri="{FF2B5EF4-FFF2-40B4-BE49-F238E27FC236}">
                    <a16:creationId xmlns:a16="http://schemas.microsoft.com/office/drawing/2014/main" id="{A5527374-B3C5-E44A-86F4-990A3B9D5AAE}"/>
                  </a:ext>
                </a:extLst>
              </p:cNvPr>
              <p:cNvGrpSpPr/>
              <p:nvPr/>
            </p:nvGrpSpPr>
            <p:grpSpPr>
              <a:xfrm>
                <a:off x="418393" y="1793948"/>
                <a:ext cx="3124029" cy="215721"/>
                <a:chOff x="0" y="354768"/>
                <a:chExt cx="3124028" cy="215720"/>
              </a:xfrm>
            </p:grpSpPr>
            <p:sp>
              <p:nvSpPr>
                <p:cNvPr id="101" name="Straight Arrow Connector 7">
                  <a:extLst>
                    <a:ext uri="{FF2B5EF4-FFF2-40B4-BE49-F238E27FC236}">
                      <a16:creationId xmlns:a16="http://schemas.microsoft.com/office/drawing/2014/main" id="{965A7BC9-BFD1-A646-B9F2-32B7D44449ED}"/>
                    </a:ext>
                  </a:extLst>
                </p:cNvPr>
                <p:cNvSpPr/>
                <p:nvPr/>
              </p:nvSpPr>
              <p:spPr>
                <a:xfrm>
                  <a:off x="0" y="521827"/>
                  <a:ext cx="347196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8">
                      <a:extLst>
                        <a:ext uri="{FF2B5EF4-FFF2-40B4-BE49-F238E27FC236}">
                          <a16:creationId xmlns:a16="http://schemas.microsoft.com/office/drawing/2014/main" id="{D48E5D1B-1024-E848-B5F1-FCA98A1A46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43747" y="354768"/>
                      <a:ext cx="1280281" cy="21572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TextBox 8">
                      <a:extLst>
                        <a:ext uri="{FF2B5EF4-FFF2-40B4-BE49-F238E27FC236}">
                          <a16:creationId xmlns:a16="http://schemas.microsoft.com/office/drawing/2014/main" id="{D48E5D1B-1024-E848-B5F1-FCA98A1A46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43747" y="354768"/>
                      <a:ext cx="1280281" cy="2157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t="-2778" r="-19524" b="-69444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3" name="Straight Arrow Connector 11">
                  <a:extLst>
                    <a:ext uri="{FF2B5EF4-FFF2-40B4-BE49-F238E27FC236}">
                      <a16:creationId xmlns:a16="http://schemas.microsoft.com/office/drawing/2014/main" id="{F99B0CE6-799B-7B43-BC7D-E1425500E570}"/>
                    </a:ext>
                  </a:extLst>
                </p:cNvPr>
                <p:cNvSpPr/>
                <p:nvPr/>
              </p:nvSpPr>
              <p:spPr>
                <a:xfrm flipV="1">
                  <a:off x="1528820" y="514681"/>
                  <a:ext cx="264111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6" name="Square">
                <a:extLst>
                  <a:ext uri="{FF2B5EF4-FFF2-40B4-BE49-F238E27FC236}">
                    <a16:creationId xmlns:a16="http://schemas.microsoft.com/office/drawing/2014/main" id="{06DFCE2C-D754-B9A5-9071-2E159B9DACFD}"/>
                  </a:ext>
                </a:extLst>
              </p:cNvPr>
              <p:cNvSpPr/>
              <p:nvPr/>
            </p:nvSpPr>
            <p:spPr>
              <a:xfrm>
                <a:off x="826275" y="1471745"/>
                <a:ext cx="1074332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Affine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F697E9-89EF-A78C-820E-954D075BB507}"/>
                </a:ext>
              </a:extLst>
            </p:cNvPr>
            <p:cNvGrpSpPr/>
            <p:nvPr/>
          </p:nvGrpSpPr>
          <p:grpSpPr>
            <a:xfrm>
              <a:off x="3737713" y="1471135"/>
              <a:ext cx="3027760" cy="1005841"/>
              <a:chOff x="3737713" y="1471135"/>
              <a:chExt cx="3027760" cy="1005841"/>
            </a:xfrm>
          </p:grpSpPr>
          <p:grpSp>
            <p:nvGrpSpPr>
              <p:cNvPr id="86" name="Group 81">
                <a:extLst>
                  <a:ext uri="{FF2B5EF4-FFF2-40B4-BE49-F238E27FC236}">
                    <a16:creationId xmlns:a16="http://schemas.microsoft.com/office/drawing/2014/main" id="{E580F343-C734-864F-9B4D-233EAE7A0397}"/>
                  </a:ext>
                </a:extLst>
              </p:cNvPr>
              <p:cNvGrpSpPr/>
              <p:nvPr/>
            </p:nvGrpSpPr>
            <p:grpSpPr>
              <a:xfrm>
                <a:off x="3737713" y="1669184"/>
                <a:ext cx="3027760" cy="496748"/>
                <a:chOff x="0" y="186159"/>
                <a:chExt cx="3027758" cy="4967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13">
                      <a:extLst>
                        <a:ext uri="{FF2B5EF4-FFF2-40B4-BE49-F238E27FC236}">
                          <a16:creationId xmlns:a16="http://schemas.microsoft.com/office/drawing/2014/main" id="{0FEFAEDC-B203-C240-B471-3B79E6CFDE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724" y="186159"/>
                      <a:ext cx="1262034" cy="49674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</m:t>
                            </m:r>
                            <m:f>
                              <m:f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kumimoji="0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13">
                      <a:extLst>
                        <a:ext uri="{FF2B5EF4-FFF2-40B4-BE49-F238E27FC236}">
                          <a16:creationId xmlns:a16="http://schemas.microsoft.com/office/drawing/2014/main" id="{0FEFAEDC-B203-C240-B471-3B79E6CFDE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724" y="186159"/>
                      <a:ext cx="1262034" cy="49674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8213" b="-4938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Straight Arrow Connector 14">
                  <a:extLst>
                    <a:ext uri="{FF2B5EF4-FFF2-40B4-BE49-F238E27FC236}">
                      <a16:creationId xmlns:a16="http://schemas.microsoft.com/office/drawing/2014/main" id="{AB109313-718F-7D40-B793-82BBC6797AA2}"/>
                    </a:ext>
                  </a:extLst>
                </p:cNvPr>
                <p:cNvSpPr/>
                <p:nvPr/>
              </p:nvSpPr>
              <p:spPr>
                <a:xfrm>
                  <a:off x="1473115" y="491030"/>
                  <a:ext cx="244150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97" name="Straight Arrow Connector 22">
                  <a:extLst>
                    <a:ext uri="{FF2B5EF4-FFF2-40B4-BE49-F238E27FC236}">
                      <a16:creationId xmlns:a16="http://schemas.microsoft.com/office/drawing/2014/main" id="{0B25F79E-1218-2A4F-A11D-00AEC104DF01}"/>
                    </a:ext>
                  </a:extLst>
                </p:cNvPr>
                <p:cNvSpPr/>
                <p:nvPr/>
              </p:nvSpPr>
              <p:spPr>
                <a:xfrm flipV="1">
                  <a:off x="0" y="474988"/>
                  <a:ext cx="229853" cy="962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7" name="Rectangle">
                <a:extLst>
                  <a:ext uri="{FF2B5EF4-FFF2-40B4-BE49-F238E27FC236}">
                    <a16:creationId xmlns:a16="http://schemas.microsoft.com/office/drawing/2014/main" id="{FF490C9E-AAFD-6B3D-A6D3-0B9FBF6DD186}"/>
                  </a:ext>
                </a:extLst>
              </p:cNvPr>
              <p:cNvSpPr/>
              <p:nvPr/>
            </p:nvSpPr>
            <p:spPr>
              <a:xfrm>
                <a:off x="3975149" y="1471135"/>
                <a:ext cx="1262035" cy="1005841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Activation</a:t>
                </a:r>
                <a:endParaRPr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CCE19F-4CA7-CFBD-5EB4-4E54B6E39311}"/>
                </a:ext>
              </a:extLst>
            </p:cNvPr>
            <p:cNvGrpSpPr/>
            <p:nvPr/>
          </p:nvGrpSpPr>
          <p:grpSpPr>
            <a:xfrm>
              <a:off x="6905292" y="1471134"/>
              <a:ext cx="5280877" cy="1005842"/>
              <a:chOff x="6905292" y="1471134"/>
              <a:chExt cx="5280877" cy="1005842"/>
            </a:xfrm>
          </p:grpSpPr>
          <p:grpSp>
            <p:nvGrpSpPr>
              <p:cNvPr id="87" name="Group 82">
                <a:extLst>
                  <a:ext uri="{FF2B5EF4-FFF2-40B4-BE49-F238E27FC236}">
                    <a16:creationId xmlns:a16="http://schemas.microsoft.com/office/drawing/2014/main" id="{91D79831-32B5-B94C-BD2B-0FFA1A9D9715}"/>
                  </a:ext>
                </a:extLst>
              </p:cNvPr>
              <p:cNvGrpSpPr/>
              <p:nvPr/>
            </p:nvGrpSpPr>
            <p:grpSpPr>
              <a:xfrm>
                <a:off x="6905292" y="1829299"/>
                <a:ext cx="5280877" cy="246221"/>
                <a:chOff x="-76178" y="398183"/>
                <a:chExt cx="5280875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16">
                      <a:extLst>
                        <a:ext uri="{FF2B5EF4-FFF2-40B4-BE49-F238E27FC236}">
                          <a16:creationId xmlns:a16="http://schemas.microsoft.com/office/drawing/2014/main" id="{6FB8AAC1-AAB1-B142-8251-9116E25DE5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6204" y="398183"/>
                      <a:ext cx="3628493" cy="24622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</m:d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ln</m:t>
                            </m:r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⁡(1−</m:t>
                            </m:r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)</m:t>
                            </m:r>
                          </m:oMath>
                        </m:oMathPara>
                      </a14:m>
                      <a:endParaRPr kumimoji="0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TextBox 16">
                      <a:extLst>
                        <a:ext uri="{FF2B5EF4-FFF2-40B4-BE49-F238E27FC236}">
                          <a16:creationId xmlns:a16="http://schemas.microsoft.com/office/drawing/2014/main" id="{6FB8AAC1-AAB1-B142-8251-9116E25DE5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6204" y="398183"/>
                      <a:ext cx="3628493" cy="24622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840" r="-1513" b="-3500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Straight Arrow Connector 25">
                  <a:extLst>
                    <a:ext uri="{FF2B5EF4-FFF2-40B4-BE49-F238E27FC236}">
                      <a16:creationId xmlns:a16="http://schemas.microsoft.com/office/drawing/2014/main" id="{2628B2A0-B0A7-914E-966C-746A00548AA3}"/>
                    </a:ext>
                  </a:extLst>
                </p:cNvPr>
                <p:cNvSpPr/>
                <p:nvPr/>
              </p:nvSpPr>
              <p:spPr>
                <a:xfrm>
                  <a:off x="-76178" y="525053"/>
                  <a:ext cx="340799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91" name="Straight Arrow Connector 36">
                  <a:extLst>
                    <a:ext uri="{FF2B5EF4-FFF2-40B4-BE49-F238E27FC236}">
                      <a16:creationId xmlns:a16="http://schemas.microsoft.com/office/drawing/2014/main" id="{2C301B70-58D3-4E43-97AD-996D9B3B3829}"/>
                    </a:ext>
                  </a:extLst>
                </p:cNvPr>
                <p:cNvSpPr/>
                <p:nvPr/>
              </p:nvSpPr>
              <p:spPr>
                <a:xfrm flipV="1">
                  <a:off x="1373348" y="513989"/>
                  <a:ext cx="180443" cy="2416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8" name="Square">
                <a:extLst>
                  <a:ext uri="{FF2B5EF4-FFF2-40B4-BE49-F238E27FC236}">
                    <a16:creationId xmlns:a16="http://schemas.microsoft.com/office/drawing/2014/main" id="{4D6B83EB-289D-D2F5-4547-BE715F318DAB}"/>
                  </a:ext>
                </a:extLst>
              </p:cNvPr>
              <p:cNvSpPr/>
              <p:nvPr/>
            </p:nvSpPr>
            <p:spPr>
              <a:xfrm>
                <a:off x="7311727" y="1471134"/>
                <a:ext cx="1005844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Loss </a:t>
                </a:r>
                <a:r>
                  <a:rPr lang="en-IN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Func</a:t>
                </a:r>
                <a:endPara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3293017-80DF-5D4B-BAFE-75C20C707276}"/>
              </a:ext>
            </a:extLst>
          </p:cNvPr>
          <p:cNvGrpSpPr/>
          <p:nvPr/>
        </p:nvGrpSpPr>
        <p:grpSpPr>
          <a:xfrm>
            <a:off x="132188" y="2993464"/>
            <a:ext cx="12114295" cy="526170"/>
            <a:chOff x="127914" y="1669184"/>
            <a:chExt cx="12114295" cy="526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5">
                  <a:extLst>
                    <a:ext uri="{FF2B5EF4-FFF2-40B4-BE49-F238E27FC236}">
                      <a16:creationId xmlns:a16="http://schemas.microsoft.com/office/drawing/2014/main" id="{22738F3F-B616-8E45-996E-ED780DF5D7EB}"/>
                    </a:ext>
                  </a:extLst>
                </p:cNvPr>
                <p:cNvSpPr txBox="1"/>
                <p:nvPr/>
              </p:nvSpPr>
              <p:spPr>
                <a:xfrm>
                  <a:off x="127914" y="1757341"/>
                  <a:ext cx="281423" cy="276999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ar-AE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5">
                  <a:extLst>
                    <a:ext uri="{FF2B5EF4-FFF2-40B4-BE49-F238E27FC236}">
                      <a16:creationId xmlns:a16="http://schemas.microsoft.com/office/drawing/2014/main" id="{22738F3F-B616-8E45-996E-ED780DF5D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14" y="1757341"/>
                  <a:ext cx="2814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043" r="-6522" b="-1555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80">
              <a:extLst>
                <a:ext uri="{FF2B5EF4-FFF2-40B4-BE49-F238E27FC236}">
                  <a16:creationId xmlns:a16="http://schemas.microsoft.com/office/drawing/2014/main" id="{DAEF2B3F-D8F8-EC42-9AB5-D03183BF062B}"/>
                </a:ext>
              </a:extLst>
            </p:cNvPr>
            <p:cNvGrpSpPr/>
            <p:nvPr/>
          </p:nvGrpSpPr>
          <p:grpSpPr>
            <a:xfrm>
              <a:off x="418393" y="1801962"/>
              <a:ext cx="3380362" cy="276999"/>
              <a:chOff x="0" y="362783"/>
              <a:chExt cx="3380361" cy="276998"/>
            </a:xfrm>
          </p:grpSpPr>
          <p:sp>
            <p:nvSpPr>
              <p:cNvPr id="124" name="Straight Arrow Connector 7">
                <a:extLst>
                  <a:ext uri="{FF2B5EF4-FFF2-40B4-BE49-F238E27FC236}">
                    <a16:creationId xmlns:a16="http://schemas.microsoft.com/office/drawing/2014/main" id="{49491736-75F6-B648-8951-15AFF8F9576D}"/>
                  </a:ext>
                </a:extLst>
              </p:cNvPr>
              <p:cNvSpPr/>
              <p:nvPr/>
            </p:nvSpPr>
            <p:spPr>
              <a:xfrm>
                <a:off x="0" y="521827"/>
                <a:ext cx="347196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8">
                    <a:extLst>
                      <a:ext uri="{FF2B5EF4-FFF2-40B4-BE49-F238E27FC236}">
                        <a16:creationId xmlns:a16="http://schemas.microsoft.com/office/drawing/2014/main" id="{F15D4644-7886-2C43-AF28-07511330558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4986" y="362783"/>
                    <a:ext cx="1605375" cy="276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25" name="TextBox 8">
                    <a:extLst>
                      <a:ext uri="{FF2B5EF4-FFF2-40B4-BE49-F238E27FC236}">
                        <a16:creationId xmlns:a16="http://schemas.microsoft.com/office/drawing/2014/main" id="{F15D4644-7886-2C43-AF28-0751133055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4986" y="362783"/>
                    <a:ext cx="1605375" cy="2769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21" t="-2222" b="-35556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6" name="Straight Arrow Connector 11">
                <a:extLst>
                  <a:ext uri="{FF2B5EF4-FFF2-40B4-BE49-F238E27FC236}">
                    <a16:creationId xmlns:a16="http://schemas.microsoft.com/office/drawing/2014/main" id="{07B17839-B65B-6045-9764-DF4729C1DB11}"/>
                  </a:ext>
                </a:extLst>
              </p:cNvPr>
              <p:cNvSpPr/>
              <p:nvPr/>
            </p:nvSpPr>
            <p:spPr>
              <a:xfrm flipV="1">
                <a:off x="1528820" y="514681"/>
                <a:ext cx="264111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109" name="Group 81">
              <a:extLst>
                <a:ext uri="{FF2B5EF4-FFF2-40B4-BE49-F238E27FC236}">
                  <a16:creationId xmlns:a16="http://schemas.microsoft.com/office/drawing/2014/main" id="{07002CD2-8B02-524E-BC15-C44CAF8CD125}"/>
                </a:ext>
              </a:extLst>
            </p:cNvPr>
            <p:cNvGrpSpPr/>
            <p:nvPr/>
          </p:nvGrpSpPr>
          <p:grpSpPr>
            <a:xfrm>
              <a:off x="3737713" y="1669184"/>
              <a:ext cx="3214554" cy="526170"/>
              <a:chOff x="0" y="186159"/>
              <a:chExt cx="3214552" cy="5261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3">
                    <a:extLst>
                      <a:ext uri="{FF2B5EF4-FFF2-40B4-BE49-F238E27FC236}">
                        <a16:creationId xmlns:a16="http://schemas.microsoft.com/office/drawing/2014/main" id="{33B1367C-FC72-8348-BD1F-8777DFF18F5C}"/>
                      </a:ext>
                    </a:extLst>
                  </p:cNvPr>
                  <p:cNvSpPr txBox="1"/>
                  <p:nvPr/>
                </p:nvSpPr>
                <p:spPr>
                  <a:xfrm>
                    <a:off x="1732673" y="186159"/>
                    <a:ext cx="1481879" cy="52616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ar-AE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ar-AE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+mj-cs"/>
                                          <a:sym typeface="Calibri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18" name="TextBox 13">
                    <a:extLst>
                      <a:ext uri="{FF2B5EF4-FFF2-40B4-BE49-F238E27FC236}">
                        <a16:creationId xmlns:a16="http://schemas.microsoft.com/office/drawing/2014/main" id="{33B1367C-FC72-8348-BD1F-8777DFF18F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2673" y="186159"/>
                    <a:ext cx="1481879" cy="52616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Straight Arrow Connector 14">
                <a:extLst>
                  <a:ext uri="{FF2B5EF4-FFF2-40B4-BE49-F238E27FC236}">
                    <a16:creationId xmlns:a16="http://schemas.microsoft.com/office/drawing/2014/main" id="{692930B2-92C7-D04B-B097-F92AD34872AF}"/>
                  </a:ext>
                </a:extLst>
              </p:cNvPr>
              <p:cNvSpPr/>
              <p:nvPr/>
            </p:nvSpPr>
            <p:spPr>
              <a:xfrm>
                <a:off x="1473115" y="491030"/>
                <a:ext cx="244150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120" name="Straight Arrow Connector 22">
                <a:extLst>
                  <a:ext uri="{FF2B5EF4-FFF2-40B4-BE49-F238E27FC236}">
                    <a16:creationId xmlns:a16="http://schemas.microsoft.com/office/drawing/2014/main" id="{8A7ABC15-2249-F746-94C8-2DAB1EBD061C}"/>
                  </a:ext>
                </a:extLst>
              </p:cNvPr>
              <p:cNvSpPr/>
              <p:nvPr/>
            </p:nvSpPr>
            <p:spPr>
              <a:xfrm flipV="1">
                <a:off x="0" y="474988"/>
                <a:ext cx="229853" cy="962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110" name="Group 82">
              <a:extLst>
                <a:ext uri="{FF2B5EF4-FFF2-40B4-BE49-F238E27FC236}">
                  <a16:creationId xmlns:a16="http://schemas.microsoft.com/office/drawing/2014/main" id="{C89585C0-939B-C54F-BEB9-0804B611ADED}"/>
                </a:ext>
              </a:extLst>
            </p:cNvPr>
            <p:cNvGrpSpPr/>
            <p:nvPr/>
          </p:nvGrpSpPr>
          <p:grpSpPr>
            <a:xfrm>
              <a:off x="6927326" y="1829299"/>
              <a:ext cx="5314883" cy="246221"/>
              <a:chOff x="-54144" y="398183"/>
              <a:chExt cx="5314881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6">
                    <a:extLst>
                      <a:ext uri="{FF2B5EF4-FFF2-40B4-BE49-F238E27FC236}">
                        <a16:creationId xmlns:a16="http://schemas.microsoft.com/office/drawing/2014/main" id="{E29AB049-221A-2747-AAA9-B339B67F24F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6204" y="398183"/>
                    <a:ext cx="3684533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lang="ar-A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</m:d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=−</m:t>
                          </m:r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−</m:t>
                          </m:r>
                          <m:d>
                            <m:d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ln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⁡(1−</m:t>
                          </m:r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)</m:t>
                          </m:r>
                        </m:oMath>
                      </m:oMathPara>
                    </a14:m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11" name="TextBox 16">
                    <a:extLst>
                      <a:ext uri="{FF2B5EF4-FFF2-40B4-BE49-F238E27FC236}">
                        <a16:creationId xmlns:a16="http://schemas.microsoft.com/office/drawing/2014/main" id="{E29AB049-221A-2747-AAA9-B339B67F24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6204" y="398183"/>
                    <a:ext cx="3684533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31" r="-993" b="-31707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Straight Arrow Connector 25">
                <a:extLst>
                  <a:ext uri="{FF2B5EF4-FFF2-40B4-BE49-F238E27FC236}">
                    <a16:creationId xmlns:a16="http://schemas.microsoft.com/office/drawing/2014/main" id="{68827F75-3EE1-0545-8735-18EBB54C987D}"/>
                  </a:ext>
                </a:extLst>
              </p:cNvPr>
              <p:cNvSpPr/>
              <p:nvPr/>
            </p:nvSpPr>
            <p:spPr>
              <a:xfrm>
                <a:off x="-54144" y="525053"/>
                <a:ext cx="340799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114" name="Straight Arrow Connector 36">
                <a:extLst>
                  <a:ext uri="{FF2B5EF4-FFF2-40B4-BE49-F238E27FC236}">
                    <a16:creationId xmlns:a16="http://schemas.microsoft.com/office/drawing/2014/main" id="{50AC3050-2C03-5F4E-80FA-9B3FC63FDF78}"/>
                  </a:ext>
                </a:extLst>
              </p:cNvPr>
              <p:cNvSpPr/>
              <p:nvPr/>
            </p:nvSpPr>
            <p:spPr>
              <a:xfrm flipV="1">
                <a:off x="1373348" y="513989"/>
                <a:ext cx="180443" cy="2416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</p:grpSp>
      <p:sp>
        <p:nvSpPr>
          <p:cNvPr id="10" name="Square">
            <a:extLst>
              <a:ext uri="{FF2B5EF4-FFF2-40B4-BE49-F238E27FC236}">
                <a16:creationId xmlns:a16="http://schemas.microsoft.com/office/drawing/2014/main" id="{C9B9DFD7-7863-93DA-764D-79F9DF29C57B}"/>
              </a:ext>
            </a:extLst>
          </p:cNvPr>
          <p:cNvSpPr/>
          <p:nvPr/>
        </p:nvSpPr>
        <p:spPr>
          <a:xfrm>
            <a:off x="826275" y="2807068"/>
            <a:ext cx="107433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Affine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6EE20533-5C2F-BE78-6FDB-34864309E65A}"/>
              </a:ext>
            </a:extLst>
          </p:cNvPr>
          <p:cNvSpPr/>
          <p:nvPr/>
        </p:nvSpPr>
        <p:spPr>
          <a:xfrm>
            <a:off x="3968426" y="2807068"/>
            <a:ext cx="1262035" cy="1005841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Activation</a:t>
            </a:r>
            <a:endParaRPr spc="-150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4A743C3-83F7-EF6E-8BC9-DFC8E0A880B1}"/>
              </a:ext>
            </a:extLst>
          </p:cNvPr>
          <p:cNvSpPr/>
          <p:nvPr/>
        </p:nvSpPr>
        <p:spPr>
          <a:xfrm>
            <a:off x="7311727" y="2807068"/>
            <a:ext cx="1005844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Loss </a:t>
            </a:r>
            <a:r>
              <a:rPr lang="en-IN" err="1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Func</a:t>
            </a:r>
            <a:endParaRPr lang="en-IN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B31B1800-D298-0BE7-2CCE-7A3CCB8E8B9C}"/>
              </a:ext>
            </a:extLst>
          </p:cNvPr>
          <p:cNvGrpSpPr/>
          <p:nvPr/>
        </p:nvGrpSpPr>
        <p:grpSpPr>
          <a:xfrm>
            <a:off x="1271434" y="4057184"/>
            <a:ext cx="6945594" cy="684067"/>
            <a:chOff x="0" y="0"/>
            <a:chExt cx="6945592" cy="684065"/>
          </a:xfrm>
        </p:grpSpPr>
        <p:sp>
          <p:nvSpPr>
            <p:cNvPr id="4" name="TextBox 59">
              <a:extLst>
                <a:ext uri="{FF2B5EF4-FFF2-40B4-BE49-F238E27FC236}">
                  <a16:creationId xmlns:a16="http://schemas.microsoft.com/office/drawing/2014/main" id="{D8F122CE-718A-E0C0-0EAB-1BAE30D63D69}"/>
                </a:ext>
              </a:extLst>
            </p:cNvPr>
            <p:cNvSpPr txBox="1"/>
            <p:nvPr/>
          </p:nvSpPr>
          <p:spPr>
            <a:xfrm rot="5400000">
              <a:off x="-95324" y="196272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rPr>
                <a:t>…</a:t>
              </a:r>
            </a:p>
          </p:txBody>
        </p:sp>
        <p:sp>
          <p:nvSpPr>
            <p:cNvPr id="5" name="TextBox 60">
              <a:extLst>
                <a:ext uri="{FF2B5EF4-FFF2-40B4-BE49-F238E27FC236}">
                  <a16:creationId xmlns:a16="http://schemas.microsoft.com/office/drawing/2014/main" id="{B2F644CE-623A-4F77-13F9-A09CEE0F8FDE}"/>
                </a:ext>
              </a:extLst>
            </p:cNvPr>
            <p:cNvSpPr txBox="1"/>
            <p:nvPr/>
          </p:nvSpPr>
          <p:spPr>
            <a:xfrm rot="5400000">
              <a:off x="6457799" y="145978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rPr>
                <a:t>…</a:t>
              </a:r>
            </a:p>
          </p:txBody>
        </p:sp>
        <p:sp>
          <p:nvSpPr>
            <p:cNvPr id="9" name="TextBox 116">
              <a:extLst>
                <a:ext uri="{FF2B5EF4-FFF2-40B4-BE49-F238E27FC236}">
                  <a16:creationId xmlns:a16="http://schemas.microsoft.com/office/drawing/2014/main" id="{7AD74804-D3F3-F609-0FDA-CC8C7B8A461C}"/>
                </a:ext>
              </a:extLst>
            </p:cNvPr>
            <p:cNvSpPr txBox="1"/>
            <p:nvPr/>
          </p:nvSpPr>
          <p:spPr>
            <a:xfrm rot="5400000">
              <a:off x="3200146" y="95323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rPr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B295893E-2B32-1DF9-7232-6B5D11F72F4D}"/>
                  </a:ext>
                </a:extLst>
              </p:cNvPr>
              <p:cNvSpPr txBox="1"/>
              <p:nvPr/>
            </p:nvSpPr>
            <p:spPr>
              <a:xfrm>
                <a:off x="124834" y="5015306"/>
                <a:ext cx="295529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B295893E-2B32-1DF9-7232-6B5D11F72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34" y="5015306"/>
                <a:ext cx="295529" cy="276999"/>
              </a:xfrm>
              <a:prstGeom prst="rect">
                <a:avLst/>
              </a:prstGeom>
              <a:blipFill>
                <a:blip r:embed="rId10"/>
                <a:stretch>
                  <a:fillRect l="-10204" r="-4082" b="-111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traight Arrow Connector 7">
            <a:extLst>
              <a:ext uri="{FF2B5EF4-FFF2-40B4-BE49-F238E27FC236}">
                <a16:creationId xmlns:a16="http://schemas.microsoft.com/office/drawing/2014/main" id="{FA8F9197-AB40-736B-1C5B-6C02C12BD22B}"/>
              </a:ext>
            </a:extLst>
          </p:cNvPr>
          <p:cNvSpPr/>
          <p:nvPr/>
        </p:nvSpPr>
        <p:spPr>
          <a:xfrm>
            <a:off x="415313" y="5218972"/>
            <a:ext cx="347196" cy="1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9102CC8C-DF63-7221-9CED-1DD7B3845002}"/>
                  </a:ext>
                </a:extLst>
              </p:cNvPr>
              <p:cNvSpPr txBox="1"/>
              <p:nvPr/>
            </p:nvSpPr>
            <p:spPr>
              <a:xfrm>
                <a:off x="2090087" y="5015306"/>
                <a:ext cx="162704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𝑛</m:t>
                          </m:r>
                        </m:sub>
                      </m:sSub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9102CC8C-DF63-7221-9CED-1DD7B3845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87" y="5015306"/>
                <a:ext cx="1627048" cy="276999"/>
              </a:xfrm>
              <a:prstGeom prst="rect">
                <a:avLst/>
              </a:prstGeom>
              <a:blipFill>
                <a:blip r:embed="rId11"/>
                <a:stretch>
                  <a:fillRect l="-1873" t="-4444" b="-355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traight Arrow Connector 11">
            <a:extLst>
              <a:ext uri="{FF2B5EF4-FFF2-40B4-BE49-F238E27FC236}">
                <a16:creationId xmlns:a16="http://schemas.microsoft.com/office/drawing/2014/main" id="{5B4B0C67-E606-732F-E521-FB620B721336}"/>
              </a:ext>
            </a:extLst>
          </p:cNvPr>
          <p:cNvSpPr/>
          <p:nvPr/>
        </p:nvSpPr>
        <p:spPr>
          <a:xfrm flipV="1">
            <a:off x="1849598" y="5173630"/>
            <a:ext cx="264111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1" name="Straight Arrow Connector 22">
            <a:extLst>
              <a:ext uri="{FF2B5EF4-FFF2-40B4-BE49-F238E27FC236}">
                <a16:creationId xmlns:a16="http://schemas.microsoft.com/office/drawing/2014/main" id="{B4B68E80-40B5-D699-3BBF-D043573A058D}"/>
              </a:ext>
            </a:extLst>
          </p:cNvPr>
          <p:cNvSpPr/>
          <p:nvPr/>
        </p:nvSpPr>
        <p:spPr>
          <a:xfrm flipV="1">
            <a:off x="3693886" y="5177783"/>
            <a:ext cx="229853" cy="962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13">
                <a:extLst>
                  <a:ext uri="{FF2B5EF4-FFF2-40B4-BE49-F238E27FC236}">
                    <a16:creationId xmlns:a16="http://schemas.microsoft.com/office/drawing/2014/main" id="{79D468BA-A1EC-217B-1AB5-60037270E9FB}"/>
                  </a:ext>
                </a:extLst>
              </p:cNvPr>
              <p:cNvSpPr txBox="1"/>
              <p:nvPr/>
            </p:nvSpPr>
            <p:spPr>
              <a:xfrm>
                <a:off x="5447297" y="4888953"/>
                <a:ext cx="1502014" cy="5250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𝑝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𝑛</m:t>
                          </m:r>
                        </m:sub>
                      </m:sSub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ar-AE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3" name="TextBox 13">
                <a:extLst>
                  <a:ext uri="{FF2B5EF4-FFF2-40B4-BE49-F238E27FC236}">
                    <a16:creationId xmlns:a16="http://schemas.microsoft.com/office/drawing/2014/main" id="{79D468BA-A1EC-217B-1AB5-60037270E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297" y="4888953"/>
                <a:ext cx="1502014" cy="525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traight Arrow Connector 14">
            <a:extLst>
              <a:ext uri="{FF2B5EF4-FFF2-40B4-BE49-F238E27FC236}">
                <a16:creationId xmlns:a16="http://schemas.microsoft.com/office/drawing/2014/main" id="{7F096E57-FFAF-C233-74F6-BA317681D64F}"/>
              </a:ext>
            </a:extLst>
          </p:cNvPr>
          <p:cNvSpPr/>
          <p:nvPr/>
        </p:nvSpPr>
        <p:spPr>
          <a:xfrm>
            <a:off x="5220790" y="5193825"/>
            <a:ext cx="244150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5" name="Straight Arrow Connector 25">
            <a:extLst>
              <a:ext uri="{FF2B5EF4-FFF2-40B4-BE49-F238E27FC236}">
                <a16:creationId xmlns:a16="http://schemas.microsoft.com/office/drawing/2014/main" id="{A6AF5473-743F-02A0-512E-BED40CD80CF5}"/>
              </a:ext>
            </a:extLst>
          </p:cNvPr>
          <p:cNvSpPr/>
          <p:nvPr/>
        </p:nvSpPr>
        <p:spPr>
          <a:xfrm>
            <a:off x="6926270" y="5175939"/>
            <a:ext cx="340799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16">
                <a:extLst>
                  <a:ext uri="{FF2B5EF4-FFF2-40B4-BE49-F238E27FC236}">
                    <a16:creationId xmlns:a16="http://schemas.microsoft.com/office/drawing/2014/main" id="{25CAAECB-4E3C-D2DD-C4B6-50076BC0AED4}"/>
                  </a:ext>
                </a:extLst>
              </p:cNvPr>
              <p:cNvSpPr txBox="1"/>
              <p:nvPr/>
            </p:nvSpPr>
            <p:spPr>
              <a:xfrm>
                <a:off x="8460060" y="5049069"/>
                <a:ext cx="3777894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ℒ</m:t>
                          </m:r>
                        </m:e>
                        <m:sub>
                          <m:r>
                            <a:rPr kumimoji="0" lang="ar-A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𝛽</m:t>
                          </m:r>
                        </m:e>
                      </m:d>
                      <m:r>
                        <a:rPr kumimoji="0" lang="ar-AE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=−</m:t>
                      </m:r>
                      <m:sSub>
                        <m:sSubPr>
                          <m:ctrlP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ar-AE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−</m:t>
                      </m:r>
                      <m:d>
                        <m:dPr>
                          <m:ctrlP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kumimoji="0" lang="en-US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ln</m:t>
                      </m:r>
                      <m:r>
                        <a:rPr kumimoji="0" lang="en-US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⁡(1−</m:t>
                      </m:r>
                      <m:sSub>
                        <m:sSubPr>
                          <m:ctrlP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𝑝</m:t>
                          </m:r>
                        </m:e>
                        <m:sub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sub>
                      </m:sSub>
                      <m:r>
                        <a:rPr kumimoji="0" lang="ar-AE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7" name="TextBox 16">
                <a:extLst>
                  <a:ext uri="{FF2B5EF4-FFF2-40B4-BE49-F238E27FC236}">
                    <a16:creationId xmlns:a16="http://schemas.microsoft.com/office/drawing/2014/main" id="{25CAAECB-4E3C-D2DD-C4B6-50076BC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60" y="5049069"/>
                <a:ext cx="3777894" cy="246221"/>
              </a:xfrm>
              <a:prstGeom prst="rect">
                <a:avLst/>
              </a:prstGeom>
              <a:blipFill>
                <a:blip r:embed="rId13"/>
                <a:stretch>
                  <a:fillRect l="-806" r="-1290" b="-3170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traight Arrow Connector 36">
            <a:extLst>
              <a:ext uri="{FF2B5EF4-FFF2-40B4-BE49-F238E27FC236}">
                <a16:creationId xmlns:a16="http://schemas.microsoft.com/office/drawing/2014/main" id="{3DC3D4E7-F760-7F39-577E-F983ACC05634}"/>
              </a:ext>
            </a:extLst>
          </p:cNvPr>
          <p:cNvSpPr/>
          <p:nvPr/>
        </p:nvSpPr>
        <p:spPr>
          <a:xfrm flipV="1">
            <a:off x="8297545" y="5164875"/>
            <a:ext cx="180443" cy="2416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30" name="Square">
            <a:extLst>
              <a:ext uri="{FF2B5EF4-FFF2-40B4-BE49-F238E27FC236}">
                <a16:creationId xmlns:a16="http://schemas.microsoft.com/office/drawing/2014/main" id="{D0F4D9E4-A2F0-180A-2BAF-191A200322B5}"/>
              </a:ext>
            </a:extLst>
          </p:cNvPr>
          <p:cNvSpPr/>
          <p:nvPr/>
        </p:nvSpPr>
        <p:spPr>
          <a:xfrm>
            <a:off x="826275" y="4609566"/>
            <a:ext cx="107433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Affine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31B5C7F7-1DA5-CA83-7575-BA051E8F831C}"/>
              </a:ext>
            </a:extLst>
          </p:cNvPr>
          <p:cNvSpPr/>
          <p:nvPr/>
        </p:nvSpPr>
        <p:spPr>
          <a:xfrm>
            <a:off x="3968426" y="4609566"/>
            <a:ext cx="1262035" cy="1005841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Activation</a:t>
            </a:r>
            <a:endParaRPr spc="-150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32" name="Square">
            <a:extLst>
              <a:ext uri="{FF2B5EF4-FFF2-40B4-BE49-F238E27FC236}">
                <a16:creationId xmlns:a16="http://schemas.microsoft.com/office/drawing/2014/main" id="{F3026456-F464-C1E2-EC00-3673A34ED3E9}"/>
              </a:ext>
            </a:extLst>
          </p:cNvPr>
          <p:cNvSpPr/>
          <p:nvPr/>
        </p:nvSpPr>
        <p:spPr>
          <a:xfrm>
            <a:off x="7311727" y="4609566"/>
            <a:ext cx="1005844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Loss </a:t>
            </a:r>
            <a:r>
              <a:rPr lang="en-IN" err="1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Func</a:t>
            </a:r>
            <a:endParaRPr lang="en-IN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6731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266801" y="216530"/>
            <a:ext cx="11493418" cy="767278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Logistic Regression Revisited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414A8-A3DF-F746-A8C7-E00B449E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FEFCDF-4E78-8601-9165-08B1A142E74A}"/>
              </a:ext>
            </a:extLst>
          </p:cNvPr>
          <p:cNvGrpSpPr/>
          <p:nvPr/>
        </p:nvGrpSpPr>
        <p:grpSpPr>
          <a:xfrm>
            <a:off x="127914" y="1471134"/>
            <a:ext cx="12058255" cy="1006453"/>
            <a:chOff x="127914" y="1471134"/>
            <a:chExt cx="12058255" cy="1006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5">
                  <a:extLst>
                    <a:ext uri="{FF2B5EF4-FFF2-40B4-BE49-F238E27FC236}">
                      <a16:creationId xmlns:a16="http://schemas.microsoft.com/office/drawing/2014/main" id="{A7F50E67-0F85-D247-BAED-CF4B4EF9B570}"/>
                    </a:ext>
                  </a:extLst>
                </p:cNvPr>
                <p:cNvSpPr txBox="1"/>
                <p:nvPr/>
              </p:nvSpPr>
              <p:spPr>
                <a:xfrm>
                  <a:off x="127914" y="1757341"/>
                  <a:ext cx="174951" cy="15812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84" name="TextBox 5">
                  <a:extLst>
                    <a:ext uri="{FF2B5EF4-FFF2-40B4-BE49-F238E27FC236}">
                      <a16:creationId xmlns:a16="http://schemas.microsoft.com/office/drawing/2014/main" id="{A7F50E67-0F85-D247-BAED-CF4B4EF9B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14" y="1757341"/>
                  <a:ext cx="174951" cy="158126"/>
                </a:xfrm>
                <a:prstGeom prst="rect">
                  <a:avLst/>
                </a:prstGeom>
                <a:blipFill>
                  <a:blip r:embed="rId2"/>
                  <a:stretch>
                    <a:fillRect l="-34483" r="-51724" b="-10384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A39D11-828C-D9EE-0FD8-8746BD9A8A2A}"/>
                </a:ext>
              </a:extLst>
            </p:cNvPr>
            <p:cNvGrpSpPr/>
            <p:nvPr/>
          </p:nvGrpSpPr>
          <p:grpSpPr>
            <a:xfrm>
              <a:off x="418393" y="1471745"/>
              <a:ext cx="3124029" cy="1005842"/>
              <a:chOff x="418393" y="1471745"/>
              <a:chExt cx="3124029" cy="1005842"/>
            </a:xfrm>
          </p:grpSpPr>
          <p:grpSp>
            <p:nvGrpSpPr>
              <p:cNvPr id="85" name="Group 80">
                <a:extLst>
                  <a:ext uri="{FF2B5EF4-FFF2-40B4-BE49-F238E27FC236}">
                    <a16:creationId xmlns:a16="http://schemas.microsoft.com/office/drawing/2014/main" id="{A5527374-B3C5-E44A-86F4-990A3B9D5AAE}"/>
                  </a:ext>
                </a:extLst>
              </p:cNvPr>
              <p:cNvGrpSpPr/>
              <p:nvPr/>
            </p:nvGrpSpPr>
            <p:grpSpPr>
              <a:xfrm>
                <a:off x="418393" y="1793948"/>
                <a:ext cx="3124029" cy="215721"/>
                <a:chOff x="0" y="354768"/>
                <a:chExt cx="3124028" cy="215720"/>
              </a:xfrm>
            </p:grpSpPr>
            <p:sp>
              <p:nvSpPr>
                <p:cNvPr id="101" name="Straight Arrow Connector 7">
                  <a:extLst>
                    <a:ext uri="{FF2B5EF4-FFF2-40B4-BE49-F238E27FC236}">
                      <a16:creationId xmlns:a16="http://schemas.microsoft.com/office/drawing/2014/main" id="{965A7BC9-BFD1-A646-B9F2-32B7D44449ED}"/>
                    </a:ext>
                  </a:extLst>
                </p:cNvPr>
                <p:cNvSpPr/>
                <p:nvPr/>
              </p:nvSpPr>
              <p:spPr>
                <a:xfrm>
                  <a:off x="0" y="521827"/>
                  <a:ext cx="347196" cy="1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8">
                      <a:extLst>
                        <a:ext uri="{FF2B5EF4-FFF2-40B4-BE49-F238E27FC236}">
                          <a16:creationId xmlns:a16="http://schemas.microsoft.com/office/drawing/2014/main" id="{D48E5D1B-1024-E848-B5F1-FCA98A1A46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43747" y="354768"/>
                      <a:ext cx="1280281" cy="21572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TextBox 8">
                      <a:extLst>
                        <a:ext uri="{FF2B5EF4-FFF2-40B4-BE49-F238E27FC236}">
                          <a16:creationId xmlns:a16="http://schemas.microsoft.com/office/drawing/2014/main" id="{D48E5D1B-1024-E848-B5F1-FCA98A1A46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43747" y="354768"/>
                      <a:ext cx="1280281" cy="2157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t="-2778" r="-19524" b="-69444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3" name="Straight Arrow Connector 11">
                  <a:extLst>
                    <a:ext uri="{FF2B5EF4-FFF2-40B4-BE49-F238E27FC236}">
                      <a16:creationId xmlns:a16="http://schemas.microsoft.com/office/drawing/2014/main" id="{F99B0CE6-799B-7B43-BC7D-E1425500E570}"/>
                    </a:ext>
                  </a:extLst>
                </p:cNvPr>
                <p:cNvSpPr/>
                <p:nvPr/>
              </p:nvSpPr>
              <p:spPr>
                <a:xfrm flipV="1">
                  <a:off x="1528820" y="514681"/>
                  <a:ext cx="264111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6" name="Square">
                <a:extLst>
                  <a:ext uri="{FF2B5EF4-FFF2-40B4-BE49-F238E27FC236}">
                    <a16:creationId xmlns:a16="http://schemas.microsoft.com/office/drawing/2014/main" id="{06DFCE2C-D754-B9A5-9071-2E159B9DACFD}"/>
                  </a:ext>
                </a:extLst>
              </p:cNvPr>
              <p:cNvSpPr/>
              <p:nvPr/>
            </p:nvSpPr>
            <p:spPr>
              <a:xfrm>
                <a:off x="826275" y="1471745"/>
                <a:ext cx="1074332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Affine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F697E9-89EF-A78C-820E-954D075BB507}"/>
                </a:ext>
              </a:extLst>
            </p:cNvPr>
            <p:cNvGrpSpPr/>
            <p:nvPr/>
          </p:nvGrpSpPr>
          <p:grpSpPr>
            <a:xfrm>
              <a:off x="3737713" y="1471135"/>
              <a:ext cx="3027760" cy="1005841"/>
              <a:chOff x="3737713" y="1471135"/>
              <a:chExt cx="3027760" cy="1005841"/>
            </a:xfrm>
          </p:grpSpPr>
          <p:grpSp>
            <p:nvGrpSpPr>
              <p:cNvPr id="86" name="Group 81">
                <a:extLst>
                  <a:ext uri="{FF2B5EF4-FFF2-40B4-BE49-F238E27FC236}">
                    <a16:creationId xmlns:a16="http://schemas.microsoft.com/office/drawing/2014/main" id="{E580F343-C734-864F-9B4D-233EAE7A0397}"/>
                  </a:ext>
                </a:extLst>
              </p:cNvPr>
              <p:cNvGrpSpPr/>
              <p:nvPr/>
            </p:nvGrpSpPr>
            <p:grpSpPr>
              <a:xfrm>
                <a:off x="3737713" y="1669184"/>
                <a:ext cx="3027760" cy="496748"/>
                <a:chOff x="0" y="186159"/>
                <a:chExt cx="3027758" cy="4967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13">
                      <a:extLst>
                        <a:ext uri="{FF2B5EF4-FFF2-40B4-BE49-F238E27FC236}">
                          <a16:creationId xmlns:a16="http://schemas.microsoft.com/office/drawing/2014/main" id="{0FEFAEDC-B203-C240-B471-3B79E6CFDE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5724" y="186159"/>
                      <a:ext cx="1262034" cy="49674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</m:t>
                            </m:r>
                            <m:f>
                              <m:f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0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kumimoji="0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13">
                      <a:extLst>
                        <a:ext uri="{FF2B5EF4-FFF2-40B4-BE49-F238E27FC236}">
                          <a16:creationId xmlns:a16="http://schemas.microsoft.com/office/drawing/2014/main" id="{0FEFAEDC-B203-C240-B471-3B79E6CFDE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724" y="186159"/>
                      <a:ext cx="1262034" cy="49674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8213" b="-4938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Straight Arrow Connector 14">
                  <a:extLst>
                    <a:ext uri="{FF2B5EF4-FFF2-40B4-BE49-F238E27FC236}">
                      <a16:creationId xmlns:a16="http://schemas.microsoft.com/office/drawing/2014/main" id="{AB109313-718F-7D40-B793-82BBC6797AA2}"/>
                    </a:ext>
                  </a:extLst>
                </p:cNvPr>
                <p:cNvSpPr/>
                <p:nvPr/>
              </p:nvSpPr>
              <p:spPr>
                <a:xfrm>
                  <a:off x="1473115" y="491030"/>
                  <a:ext cx="244150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97" name="Straight Arrow Connector 22">
                  <a:extLst>
                    <a:ext uri="{FF2B5EF4-FFF2-40B4-BE49-F238E27FC236}">
                      <a16:creationId xmlns:a16="http://schemas.microsoft.com/office/drawing/2014/main" id="{0B25F79E-1218-2A4F-A11D-00AEC104DF01}"/>
                    </a:ext>
                  </a:extLst>
                </p:cNvPr>
                <p:cNvSpPr/>
                <p:nvPr/>
              </p:nvSpPr>
              <p:spPr>
                <a:xfrm flipV="1">
                  <a:off x="0" y="474988"/>
                  <a:ext cx="229853" cy="962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7" name="Rectangle">
                <a:extLst>
                  <a:ext uri="{FF2B5EF4-FFF2-40B4-BE49-F238E27FC236}">
                    <a16:creationId xmlns:a16="http://schemas.microsoft.com/office/drawing/2014/main" id="{FF490C9E-AAFD-6B3D-A6D3-0B9FBF6DD186}"/>
                  </a:ext>
                </a:extLst>
              </p:cNvPr>
              <p:cNvSpPr/>
              <p:nvPr/>
            </p:nvSpPr>
            <p:spPr>
              <a:xfrm>
                <a:off x="3975149" y="1471135"/>
                <a:ext cx="1262035" cy="1005841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Activation</a:t>
                </a:r>
                <a:endParaRPr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CCE19F-4CA7-CFBD-5EB4-4E54B6E39311}"/>
                </a:ext>
              </a:extLst>
            </p:cNvPr>
            <p:cNvGrpSpPr/>
            <p:nvPr/>
          </p:nvGrpSpPr>
          <p:grpSpPr>
            <a:xfrm>
              <a:off x="6905292" y="1471134"/>
              <a:ext cx="5280877" cy="1005842"/>
              <a:chOff x="6905292" y="1471134"/>
              <a:chExt cx="5280877" cy="1005842"/>
            </a:xfrm>
          </p:grpSpPr>
          <p:grpSp>
            <p:nvGrpSpPr>
              <p:cNvPr id="87" name="Group 82">
                <a:extLst>
                  <a:ext uri="{FF2B5EF4-FFF2-40B4-BE49-F238E27FC236}">
                    <a16:creationId xmlns:a16="http://schemas.microsoft.com/office/drawing/2014/main" id="{91D79831-32B5-B94C-BD2B-0FFA1A9D9715}"/>
                  </a:ext>
                </a:extLst>
              </p:cNvPr>
              <p:cNvGrpSpPr/>
              <p:nvPr/>
            </p:nvGrpSpPr>
            <p:grpSpPr>
              <a:xfrm>
                <a:off x="6905292" y="1829299"/>
                <a:ext cx="5280877" cy="246221"/>
                <a:chOff x="-76178" y="398183"/>
                <a:chExt cx="5280875" cy="2462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16">
                      <a:extLst>
                        <a:ext uri="{FF2B5EF4-FFF2-40B4-BE49-F238E27FC236}">
                          <a16:creationId xmlns:a16="http://schemas.microsoft.com/office/drawing/2014/main" id="{6FB8AAC1-AAB1-B142-8251-9116E25DE5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6204" y="398183"/>
                      <a:ext cx="3628493" cy="24622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</m:d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sz="16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j-ea"/>
                                            <a:cs typeface="+mj-cs"/>
                                            <a:sym typeface="Calibri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sz="1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ln</m:t>
                            </m:r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⁡(1−</m:t>
                            </m:r>
                            <m:sSub>
                              <m:sSubPr>
                                <m:ctrlP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sz="16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)</m:t>
                            </m:r>
                          </m:oMath>
                        </m:oMathPara>
                      </a14:m>
                      <a:endParaRPr kumimoji="0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TextBox 16">
                      <a:extLst>
                        <a:ext uri="{FF2B5EF4-FFF2-40B4-BE49-F238E27FC236}">
                          <a16:creationId xmlns:a16="http://schemas.microsoft.com/office/drawing/2014/main" id="{6FB8AAC1-AAB1-B142-8251-9116E25DE5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6204" y="398183"/>
                      <a:ext cx="3628493" cy="24622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840" r="-1513" b="-3500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0" name="Straight Arrow Connector 25">
                  <a:extLst>
                    <a:ext uri="{FF2B5EF4-FFF2-40B4-BE49-F238E27FC236}">
                      <a16:creationId xmlns:a16="http://schemas.microsoft.com/office/drawing/2014/main" id="{2628B2A0-B0A7-914E-966C-746A00548AA3}"/>
                    </a:ext>
                  </a:extLst>
                </p:cNvPr>
                <p:cNvSpPr/>
                <p:nvPr/>
              </p:nvSpPr>
              <p:spPr>
                <a:xfrm>
                  <a:off x="-76178" y="525053"/>
                  <a:ext cx="340799" cy="0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  <p:sp>
              <p:nvSpPr>
                <p:cNvPr id="91" name="Straight Arrow Connector 36">
                  <a:extLst>
                    <a:ext uri="{FF2B5EF4-FFF2-40B4-BE49-F238E27FC236}">
                      <a16:creationId xmlns:a16="http://schemas.microsoft.com/office/drawing/2014/main" id="{2C301B70-58D3-4E43-97AD-996D9B3B3829}"/>
                    </a:ext>
                  </a:extLst>
                </p:cNvPr>
                <p:cNvSpPr/>
                <p:nvPr/>
              </p:nvSpPr>
              <p:spPr>
                <a:xfrm flipV="1">
                  <a:off x="1373348" y="513989"/>
                  <a:ext cx="180443" cy="2416"/>
                </a:xfrm>
                <a:prstGeom prst="line">
                  <a:avLst/>
                </a:prstGeom>
                <a:noFill/>
                <a:ln w="25400" cap="flat">
                  <a:solidFill>
                    <a:srgbClr val="40404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p:grpSp>
          <p:sp>
            <p:nvSpPr>
              <p:cNvPr id="8" name="Square">
                <a:extLst>
                  <a:ext uri="{FF2B5EF4-FFF2-40B4-BE49-F238E27FC236}">
                    <a16:creationId xmlns:a16="http://schemas.microsoft.com/office/drawing/2014/main" id="{4D6B83EB-289D-D2F5-4547-BE715F318DAB}"/>
                  </a:ext>
                </a:extLst>
              </p:cNvPr>
              <p:cNvSpPr/>
              <p:nvPr/>
            </p:nvSpPr>
            <p:spPr>
              <a:xfrm>
                <a:off x="7311727" y="1471134"/>
                <a:ext cx="1005844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Loss </a:t>
                </a:r>
                <a:r>
                  <a:rPr lang="en-IN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Func</a:t>
                </a:r>
                <a:endPara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3293017-80DF-5D4B-BAFE-75C20C707276}"/>
              </a:ext>
            </a:extLst>
          </p:cNvPr>
          <p:cNvGrpSpPr/>
          <p:nvPr/>
        </p:nvGrpSpPr>
        <p:grpSpPr>
          <a:xfrm>
            <a:off x="132188" y="2993464"/>
            <a:ext cx="12114295" cy="526170"/>
            <a:chOff x="127914" y="1669184"/>
            <a:chExt cx="12114295" cy="526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5">
                  <a:extLst>
                    <a:ext uri="{FF2B5EF4-FFF2-40B4-BE49-F238E27FC236}">
                      <a16:creationId xmlns:a16="http://schemas.microsoft.com/office/drawing/2014/main" id="{22738F3F-B616-8E45-996E-ED780DF5D7EB}"/>
                    </a:ext>
                  </a:extLst>
                </p:cNvPr>
                <p:cNvSpPr txBox="1"/>
                <p:nvPr/>
              </p:nvSpPr>
              <p:spPr>
                <a:xfrm>
                  <a:off x="127914" y="1757341"/>
                  <a:ext cx="281423" cy="276999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ar-AE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107" name="TextBox 5">
                  <a:extLst>
                    <a:ext uri="{FF2B5EF4-FFF2-40B4-BE49-F238E27FC236}">
                      <a16:creationId xmlns:a16="http://schemas.microsoft.com/office/drawing/2014/main" id="{22738F3F-B616-8E45-996E-ED780DF5D7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14" y="1757341"/>
                  <a:ext cx="2814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043" r="-6522" b="-15556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80">
              <a:extLst>
                <a:ext uri="{FF2B5EF4-FFF2-40B4-BE49-F238E27FC236}">
                  <a16:creationId xmlns:a16="http://schemas.microsoft.com/office/drawing/2014/main" id="{DAEF2B3F-D8F8-EC42-9AB5-D03183BF062B}"/>
                </a:ext>
              </a:extLst>
            </p:cNvPr>
            <p:cNvGrpSpPr/>
            <p:nvPr/>
          </p:nvGrpSpPr>
          <p:grpSpPr>
            <a:xfrm>
              <a:off x="418393" y="1801962"/>
              <a:ext cx="3380362" cy="276999"/>
              <a:chOff x="0" y="362783"/>
              <a:chExt cx="3380361" cy="276998"/>
            </a:xfrm>
          </p:grpSpPr>
          <p:sp>
            <p:nvSpPr>
              <p:cNvPr id="124" name="Straight Arrow Connector 7">
                <a:extLst>
                  <a:ext uri="{FF2B5EF4-FFF2-40B4-BE49-F238E27FC236}">
                    <a16:creationId xmlns:a16="http://schemas.microsoft.com/office/drawing/2014/main" id="{49491736-75F6-B648-8951-15AFF8F9576D}"/>
                  </a:ext>
                </a:extLst>
              </p:cNvPr>
              <p:cNvSpPr/>
              <p:nvPr/>
            </p:nvSpPr>
            <p:spPr>
              <a:xfrm>
                <a:off x="0" y="521827"/>
                <a:ext cx="347196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8">
                    <a:extLst>
                      <a:ext uri="{FF2B5EF4-FFF2-40B4-BE49-F238E27FC236}">
                        <a16:creationId xmlns:a16="http://schemas.microsoft.com/office/drawing/2014/main" id="{F15D4644-7886-2C43-AF28-07511330558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4986" y="362783"/>
                    <a:ext cx="1605375" cy="276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25" name="TextBox 8">
                    <a:extLst>
                      <a:ext uri="{FF2B5EF4-FFF2-40B4-BE49-F238E27FC236}">
                        <a16:creationId xmlns:a16="http://schemas.microsoft.com/office/drawing/2014/main" id="{F15D4644-7886-2C43-AF28-0751133055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4986" y="362783"/>
                    <a:ext cx="1605375" cy="2769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21" t="-2222" b="-35556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6" name="Straight Arrow Connector 11">
                <a:extLst>
                  <a:ext uri="{FF2B5EF4-FFF2-40B4-BE49-F238E27FC236}">
                    <a16:creationId xmlns:a16="http://schemas.microsoft.com/office/drawing/2014/main" id="{07B17839-B65B-6045-9764-DF4729C1DB11}"/>
                  </a:ext>
                </a:extLst>
              </p:cNvPr>
              <p:cNvSpPr/>
              <p:nvPr/>
            </p:nvSpPr>
            <p:spPr>
              <a:xfrm flipV="1">
                <a:off x="1528820" y="514681"/>
                <a:ext cx="264111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109" name="Group 81">
              <a:extLst>
                <a:ext uri="{FF2B5EF4-FFF2-40B4-BE49-F238E27FC236}">
                  <a16:creationId xmlns:a16="http://schemas.microsoft.com/office/drawing/2014/main" id="{07002CD2-8B02-524E-BC15-C44CAF8CD125}"/>
                </a:ext>
              </a:extLst>
            </p:cNvPr>
            <p:cNvGrpSpPr/>
            <p:nvPr/>
          </p:nvGrpSpPr>
          <p:grpSpPr>
            <a:xfrm>
              <a:off x="3737713" y="1669184"/>
              <a:ext cx="3214554" cy="526170"/>
              <a:chOff x="0" y="186159"/>
              <a:chExt cx="3214552" cy="5261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3">
                    <a:extLst>
                      <a:ext uri="{FF2B5EF4-FFF2-40B4-BE49-F238E27FC236}">
                        <a16:creationId xmlns:a16="http://schemas.microsoft.com/office/drawing/2014/main" id="{33B1367C-FC72-8348-BD1F-8777DFF18F5C}"/>
                      </a:ext>
                    </a:extLst>
                  </p:cNvPr>
                  <p:cNvSpPr txBox="1"/>
                  <p:nvPr/>
                </p:nvSpPr>
                <p:spPr>
                  <a:xfrm>
                    <a:off x="1732673" y="186159"/>
                    <a:ext cx="1481879" cy="52616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ar-AE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ar-AE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+mj-cs"/>
                                          <a:sym typeface="Calibri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18" name="TextBox 13">
                    <a:extLst>
                      <a:ext uri="{FF2B5EF4-FFF2-40B4-BE49-F238E27FC236}">
                        <a16:creationId xmlns:a16="http://schemas.microsoft.com/office/drawing/2014/main" id="{33B1367C-FC72-8348-BD1F-8777DFF18F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2673" y="186159"/>
                    <a:ext cx="1481879" cy="52616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9" name="Straight Arrow Connector 14">
                <a:extLst>
                  <a:ext uri="{FF2B5EF4-FFF2-40B4-BE49-F238E27FC236}">
                    <a16:creationId xmlns:a16="http://schemas.microsoft.com/office/drawing/2014/main" id="{692930B2-92C7-D04B-B097-F92AD34872AF}"/>
                  </a:ext>
                </a:extLst>
              </p:cNvPr>
              <p:cNvSpPr/>
              <p:nvPr/>
            </p:nvSpPr>
            <p:spPr>
              <a:xfrm>
                <a:off x="1473115" y="491030"/>
                <a:ext cx="244150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120" name="Straight Arrow Connector 22">
                <a:extLst>
                  <a:ext uri="{FF2B5EF4-FFF2-40B4-BE49-F238E27FC236}">
                    <a16:creationId xmlns:a16="http://schemas.microsoft.com/office/drawing/2014/main" id="{8A7ABC15-2249-F746-94C8-2DAB1EBD061C}"/>
                  </a:ext>
                </a:extLst>
              </p:cNvPr>
              <p:cNvSpPr/>
              <p:nvPr/>
            </p:nvSpPr>
            <p:spPr>
              <a:xfrm flipV="1">
                <a:off x="0" y="474988"/>
                <a:ext cx="229853" cy="962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110" name="Group 82">
              <a:extLst>
                <a:ext uri="{FF2B5EF4-FFF2-40B4-BE49-F238E27FC236}">
                  <a16:creationId xmlns:a16="http://schemas.microsoft.com/office/drawing/2014/main" id="{C89585C0-939B-C54F-BEB9-0804B611ADED}"/>
                </a:ext>
              </a:extLst>
            </p:cNvPr>
            <p:cNvGrpSpPr/>
            <p:nvPr/>
          </p:nvGrpSpPr>
          <p:grpSpPr>
            <a:xfrm>
              <a:off x="6927326" y="1829299"/>
              <a:ext cx="5314883" cy="246221"/>
              <a:chOff x="-54144" y="398183"/>
              <a:chExt cx="5314881" cy="2462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6">
                    <a:extLst>
                      <a:ext uri="{FF2B5EF4-FFF2-40B4-BE49-F238E27FC236}">
                        <a16:creationId xmlns:a16="http://schemas.microsoft.com/office/drawing/2014/main" id="{E29AB049-221A-2747-AAA9-B339B67F24F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6204" y="398183"/>
                    <a:ext cx="3684533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lang="ar-A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𝛽</m:t>
                              </m:r>
                            </m:e>
                          </m:d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=−</m:t>
                          </m:r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ar-AE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sym typeface="Calibri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−</m:t>
                          </m:r>
                          <m:d>
                            <m:d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ln</m:t>
                          </m:r>
                          <m: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⁡(1−</m:t>
                          </m:r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)</m:t>
                          </m:r>
                        </m:oMath>
                      </m:oMathPara>
                    </a14:m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11" name="TextBox 16">
                    <a:extLst>
                      <a:ext uri="{FF2B5EF4-FFF2-40B4-BE49-F238E27FC236}">
                        <a16:creationId xmlns:a16="http://schemas.microsoft.com/office/drawing/2014/main" id="{E29AB049-221A-2747-AAA9-B339B67F24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6204" y="398183"/>
                    <a:ext cx="3684533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31" r="-993" b="-31707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Straight Arrow Connector 25">
                <a:extLst>
                  <a:ext uri="{FF2B5EF4-FFF2-40B4-BE49-F238E27FC236}">
                    <a16:creationId xmlns:a16="http://schemas.microsoft.com/office/drawing/2014/main" id="{68827F75-3EE1-0545-8735-18EBB54C987D}"/>
                  </a:ext>
                </a:extLst>
              </p:cNvPr>
              <p:cNvSpPr/>
              <p:nvPr/>
            </p:nvSpPr>
            <p:spPr>
              <a:xfrm>
                <a:off x="-54144" y="525053"/>
                <a:ext cx="340799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114" name="Straight Arrow Connector 36">
                <a:extLst>
                  <a:ext uri="{FF2B5EF4-FFF2-40B4-BE49-F238E27FC236}">
                    <a16:creationId xmlns:a16="http://schemas.microsoft.com/office/drawing/2014/main" id="{50AC3050-2C03-5F4E-80FA-9B3FC63FDF78}"/>
                  </a:ext>
                </a:extLst>
              </p:cNvPr>
              <p:cNvSpPr/>
              <p:nvPr/>
            </p:nvSpPr>
            <p:spPr>
              <a:xfrm flipV="1">
                <a:off x="1373348" y="513989"/>
                <a:ext cx="180443" cy="2416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</p:grpSp>
      <p:sp>
        <p:nvSpPr>
          <p:cNvPr id="10" name="Square">
            <a:extLst>
              <a:ext uri="{FF2B5EF4-FFF2-40B4-BE49-F238E27FC236}">
                <a16:creationId xmlns:a16="http://schemas.microsoft.com/office/drawing/2014/main" id="{C9B9DFD7-7863-93DA-764D-79F9DF29C57B}"/>
              </a:ext>
            </a:extLst>
          </p:cNvPr>
          <p:cNvSpPr/>
          <p:nvPr/>
        </p:nvSpPr>
        <p:spPr>
          <a:xfrm>
            <a:off x="826275" y="2807068"/>
            <a:ext cx="107433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Affine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6EE20533-5C2F-BE78-6FDB-34864309E65A}"/>
              </a:ext>
            </a:extLst>
          </p:cNvPr>
          <p:cNvSpPr/>
          <p:nvPr/>
        </p:nvSpPr>
        <p:spPr>
          <a:xfrm>
            <a:off x="3968426" y="2807068"/>
            <a:ext cx="1262035" cy="1005841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Activation</a:t>
            </a:r>
            <a:endParaRPr spc="-150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4A743C3-83F7-EF6E-8BC9-DFC8E0A880B1}"/>
              </a:ext>
            </a:extLst>
          </p:cNvPr>
          <p:cNvSpPr/>
          <p:nvPr/>
        </p:nvSpPr>
        <p:spPr>
          <a:xfrm>
            <a:off x="7311727" y="2807068"/>
            <a:ext cx="1005844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Loss </a:t>
            </a:r>
            <a:r>
              <a:rPr lang="en-IN" err="1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Func</a:t>
            </a:r>
            <a:endParaRPr lang="en-IN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B31B1800-D298-0BE7-2CCE-7A3CCB8E8B9C}"/>
              </a:ext>
            </a:extLst>
          </p:cNvPr>
          <p:cNvGrpSpPr/>
          <p:nvPr/>
        </p:nvGrpSpPr>
        <p:grpSpPr>
          <a:xfrm>
            <a:off x="1271434" y="4057184"/>
            <a:ext cx="6945594" cy="684067"/>
            <a:chOff x="0" y="0"/>
            <a:chExt cx="6945592" cy="684065"/>
          </a:xfrm>
        </p:grpSpPr>
        <p:sp>
          <p:nvSpPr>
            <p:cNvPr id="4" name="TextBox 59">
              <a:extLst>
                <a:ext uri="{FF2B5EF4-FFF2-40B4-BE49-F238E27FC236}">
                  <a16:creationId xmlns:a16="http://schemas.microsoft.com/office/drawing/2014/main" id="{D8F122CE-718A-E0C0-0EAB-1BAE30D63D69}"/>
                </a:ext>
              </a:extLst>
            </p:cNvPr>
            <p:cNvSpPr txBox="1"/>
            <p:nvPr/>
          </p:nvSpPr>
          <p:spPr>
            <a:xfrm rot="5400000">
              <a:off x="-95324" y="196272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rPr>
                <a:t>…</a:t>
              </a:r>
            </a:p>
          </p:txBody>
        </p:sp>
        <p:sp>
          <p:nvSpPr>
            <p:cNvPr id="5" name="TextBox 60">
              <a:extLst>
                <a:ext uri="{FF2B5EF4-FFF2-40B4-BE49-F238E27FC236}">
                  <a16:creationId xmlns:a16="http://schemas.microsoft.com/office/drawing/2014/main" id="{B2F644CE-623A-4F77-13F9-A09CEE0F8FDE}"/>
                </a:ext>
              </a:extLst>
            </p:cNvPr>
            <p:cNvSpPr txBox="1"/>
            <p:nvPr/>
          </p:nvSpPr>
          <p:spPr>
            <a:xfrm rot="5400000">
              <a:off x="6457799" y="145978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rPr>
                <a:t>…</a:t>
              </a:r>
            </a:p>
          </p:txBody>
        </p:sp>
        <p:sp>
          <p:nvSpPr>
            <p:cNvPr id="9" name="TextBox 116">
              <a:extLst>
                <a:ext uri="{FF2B5EF4-FFF2-40B4-BE49-F238E27FC236}">
                  <a16:creationId xmlns:a16="http://schemas.microsoft.com/office/drawing/2014/main" id="{7AD74804-D3F3-F609-0FDA-CC8C7B8A461C}"/>
                </a:ext>
              </a:extLst>
            </p:cNvPr>
            <p:cNvSpPr txBox="1"/>
            <p:nvPr/>
          </p:nvSpPr>
          <p:spPr>
            <a:xfrm rot="5400000">
              <a:off x="3200146" y="95323"/>
              <a:ext cx="583118" cy="392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404040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rPr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B295893E-2B32-1DF9-7232-6B5D11F72F4D}"/>
                  </a:ext>
                </a:extLst>
              </p:cNvPr>
              <p:cNvSpPr txBox="1"/>
              <p:nvPr/>
            </p:nvSpPr>
            <p:spPr>
              <a:xfrm>
                <a:off x="124834" y="5015306"/>
                <a:ext cx="295529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B295893E-2B32-1DF9-7232-6B5D11F72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34" y="5015306"/>
                <a:ext cx="295529" cy="276999"/>
              </a:xfrm>
              <a:prstGeom prst="rect">
                <a:avLst/>
              </a:prstGeom>
              <a:blipFill>
                <a:blip r:embed="rId10"/>
                <a:stretch>
                  <a:fillRect l="-10204" r="-4082" b="-111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traight Arrow Connector 7">
            <a:extLst>
              <a:ext uri="{FF2B5EF4-FFF2-40B4-BE49-F238E27FC236}">
                <a16:creationId xmlns:a16="http://schemas.microsoft.com/office/drawing/2014/main" id="{FA8F9197-AB40-736B-1C5B-6C02C12BD22B}"/>
              </a:ext>
            </a:extLst>
          </p:cNvPr>
          <p:cNvSpPr/>
          <p:nvPr/>
        </p:nvSpPr>
        <p:spPr>
          <a:xfrm>
            <a:off x="415313" y="5218972"/>
            <a:ext cx="347196" cy="1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9102CC8C-DF63-7221-9CED-1DD7B3845002}"/>
                  </a:ext>
                </a:extLst>
              </p:cNvPr>
              <p:cNvSpPr txBox="1"/>
              <p:nvPr/>
            </p:nvSpPr>
            <p:spPr>
              <a:xfrm>
                <a:off x="2090087" y="5015306"/>
                <a:ext cx="162704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𝑛</m:t>
                          </m:r>
                        </m:sub>
                      </m:sSub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9102CC8C-DF63-7221-9CED-1DD7B3845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87" y="5015306"/>
                <a:ext cx="1627048" cy="276999"/>
              </a:xfrm>
              <a:prstGeom prst="rect">
                <a:avLst/>
              </a:prstGeom>
              <a:blipFill>
                <a:blip r:embed="rId11"/>
                <a:stretch>
                  <a:fillRect l="-1873" t="-4444" b="-355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traight Arrow Connector 11">
            <a:extLst>
              <a:ext uri="{FF2B5EF4-FFF2-40B4-BE49-F238E27FC236}">
                <a16:creationId xmlns:a16="http://schemas.microsoft.com/office/drawing/2014/main" id="{5B4B0C67-E606-732F-E521-FB620B721336}"/>
              </a:ext>
            </a:extLst>
          </p:cNvPr>
          <p:cNvSpPr/>
          <p:nvPr/>
        </p:nvSpPr>
        <p:spPr>
          <a:xfrm flipV="1">
            <a:off x="1849598" y="5173630"/>
            <a:ext cx="264111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1" name="Straight Arrow Connector 22">
            <a:extLst>
              <a:ext uri="{FF2B5EF4-FFF2-40B4-BE49-F238E27FC236}">
                <a16:creationId xmlns:a16="http://schemas.microsoft.com/office/drawing/2014/main" id="{B4B68E80-40B5-D699-3BBF-D043573A058D}"/>
              </a:ext>
            </a:extLst>
          </p:cNvPr>
          <p:cNvSpPr/>
          <p:nvPr/>
        </p:nvSpPr>
        <p:spPr>
          <a:xfrm flipV="1">
            <a:off x="3693886" y="5177783"/>
            <a:ext cx="229853" cy="962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13">
                <a:extLst>
                  <a:ext uri="{FF2B5EF4-FFF2-40B4-BE49-F238E27FC236}">
                    <a16:creationId xmlns:a16="http://schemas.microsoft.com/office/drawing/2014/main" id="{79D468BA-A1EC-217B-1AB5-60037270E9FB}"/>
                  </a:ext>
                </a:extLst>
              </p:cNvPr>
              <p:cNvSpPr txBox="1"/>
              <p:nvPr/>
            </p:nvSpPr>
            <p:spPr>
              <a:xfrm>
                <a:off x="5447297" y="4888953"/>
                <a:ext cx="1502014" cy="5250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𝑝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𝑛</m:t>
                          </m:r>
                        </m:sub>
                      </m:sSub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ar-AE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3" name="TextBox 13">
                <a:extLst>
                  <a:ext uri="{FF2B5EF4-FFF2-40B4-BE49-F238E27FC236}">
                    <a16:creationId xmlns:a16="http://schemas.microsoft.com/office/drawing/2014/main" id="{79D468BA-A1EC-217B-1AB5-60037270E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297" y="4888953"/>
                <a:ext cx="1502014" cy="525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traight Arrow Connector 14">
            <a:extLst>
              <a:ext uri="{FF2B5EF4-FFF2-40B4-BE49-F238E27FC236}">
                <a16:creationId xmlns:a16="http://schemas.microsoft.com/office/drawing/2014/main" id="{7F096E57-FFAF-C233-74F6-BA317681D64F}"/>
              </a:ext>
            </a:extLst>
          </p:cNvPr>
          <p:cNvSpPr/>
          <p:nvPr/>
        </p:nvSpPr>
        <p:spPr>
          <a:xfrm>
            <a:off x="5220790" y="5193825"/>
            <a:ext cx="244150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5" name="Straight Arrow Connector 25">
            <a:extLst>
              <a:ext uri="{FF2B5EF4-FFF2-40B4-BE49-F238E27FC236}">
                <a16:creationId xmlns:a16="http://schemas.microsoft.com/office/drawing/2014/main" id="{A6AF5473-743F-02A0-512E-BED40CD80CF5}"/>
              </a:ext>
            </a:extLst>
          </p:cNvPr>
          <p:cNvSpPr/>
          <p:nvPr/>
        </p:nvSpPr>
        <p:spPr>
          <a:xfrm>
            <a:off x="6926270" y="5175939"/>
            <a:ext cx="340799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16">
                <a:extLst>
                  <a:ext uri="{FF2B5EF4-FFF2-40B4-BE49-F238E27FC236}">
                    <a16:creationId xmlns:a16="http://schemas.microsoft.com/office/drawing/2014/main" id="{25CAAECB-4E3C-D2DD-C4B6-50076BC0AED4}"/>
                  </a:ext>
                </a:extLst>
              </p:cNvPr>
              <p:cNvSpPr txBox="1"/>
              <p:nvPr/>
            </p:nvSpPr>
            <p:spPr>
              <a:xfrm>
                <a:off x="8460060" y="5049069"/>
                <a:ext cx="3777894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ℒ</m:t>
                          </m:r>
                        </m:e>
                        <m:sub>
                          <m:r>
                            <a:rPr kumimoji="0" lang="ar-A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𝛽</m:t>
                          </m:r>
                        </m:e>
                      </m:d>
                      <m:r>
                        <a:rPr kumimoji="0" lang="ar-AE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=−</m:t>
                      </m:r>
                      <m:sSub>
                        <m:sSubPr>
                          <m:ctrlP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sym typeface="Calibri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ar-AE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−</m:t>
                      </m:r>
                      <m:d>
                        <m:dPr>
                          <m:ctrlP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kumimoji="0" lang="en-US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ln</m:t>
                      </m:r>
                      <m:r>
                        <a:rPr kumimoji="0" lang="en-US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⁡(1−</m:t>
                      </m:r>
                      <m:sSub>
                        <m:sSubPr>
                          <m:ctrlP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𝑝</m:t>
                          </m:r>
                        </m:e>
                        <m:sub>
                          <m:r>
                            <a:rPr kumimoji="0" lang="ar-AE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sub>
                      </m:sSub>
                      <m:r>
                        <a:rPr kumimoji="0" lang="ar-AE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7" name="TextBox 16">
                <a:extLst>
                  <a:ext uri="{FF2B5EF4-FFF2-40B4-BE49-F238E27FC236}">
                    <a16:creationId xmlns:a16="http://schemas.microsoft.com/office/drawing/2014/main" id="{25CAAECB-4E3C-D2DD-C4B6-50076BC0A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60" y="5049069"/>
                <a:ext cx="3777894" cy="246221"/>
              </a:xfrm>
              <a:prstGeom prst="rect">
                <a:avLst/>
              </a:prstGeom>
              <a:blipFill>
                <a:blip r:embed="rId13"/>
                <a:stretch>
                  <a:fillRect l="-806" r="-1290" b="-3170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traight Arrow Connector 36">
            <a:extLst>
              <a:ext uri="{FF2B5EF4-FFF2-40B4-BE49-F238E27FC236}">
                <a16:creationId xmlns:a16="http://schemas.microsoft.com/office/drawing/2014/main" id="{3DC3D4E7-F760-7F39-577E-F983ACC05634}"/>
              </a:ext>
            </a:extLst>
          </p:cNvPr>
          <p:cNvSpPr/>
          <p:nvPr/>
        </p:nvSpPr>
        <p:spPr>
          <a:xfrm flipV="1">
            <a:off x="8297545" y="5164875"/>
            <a:ext cx="180443" cy="2416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30" name="Square">
            <a:extLst>
              <a:ext uri="{FF2B5EF4-FFF2-40B4-BE49-F238E27FC236}">
                <a16:creationId xmlns:a16="http://schemas.microsoft.com/office/drawing/2014/main" id="{D0F4D9E4-A2F0-180A-2BAF-191A200322B5}"/>
              </a:ext>
            </a:extLst>
          </p:cNvPr>
          <p:cNvSpPr/>
          <p:nvPr/>
        </p:nvSpPr>
        <p:spPr>
          <a:xfrm>
            <a:off x="826275" y="4609566"/>
            <a:ext cx="107433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Affine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31B5C7F7-1DA5-CA83-7575-BA051E8F831C}"/>
              </a:ext>
            </a:extLst>
          </p:cNvPr>
          <p:cNvSpPr/>
          <p:nvPr/>
        </p:nvSpPr>
        <p:spPr>
          <a:xfrm>
            <a:off x="3968426" y="4609566"/>
            <a:ext cx="1262035" cy="1005841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Activation</a:t>
            </a:r>
            <a:endParaRPr spc="-150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32" name="Square">
            <a:extLst>
              <a:ext uri="{FF2B5EF4-FFF2-40B4-BE49-F238E27FC236}">
                <a16:creationId xmlns:a16="http://schemas.microsoft.com/office/drawing/2014/main" id="{F3026456-F464-C1E2-EC00-3673A34ED3E9}"/>
              </a:ext>
            </a:extLst>
          </p:cNvPr>
          <p:cNvSpPr/>
          <p:nvPr/>
        </p:nvSpPr>
        <p:spPr>
          <a:xfrm>
            <a:off x="7311727" y="4609566"/>
            <a:ext cx="1005844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Loss </a:t>
            </a:r>
            <a:r>
              <a:rPr lang="en-IN" err="1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Func</a:t>
            </a:r>
            <a:endParaRPr lang="en-IN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2">
                <a:extLst>
                  <a:ext uri="{FF2B5EF4-FFF2-40B4-BE49-F238E27FC236}">
                    <a16:creationId xmlns:a16="http://schemas.microsoft.com/office/drawing/2014/main" id="{DB877CC6-F969-1DA1-58B2-4CD5489711C1}"/>
                  </a:ext>
                </a:extLst>
              </p:cNvPr>
              <p:cNvSpPr txBox="1"/>
              <p:nvPr/>
            </p:nvSpPr>
            <p:spPr>
              <a:xfrm>
                <a:off x="8429107" y="5980613"/>
                <a:ext cx="1909793" cy="785471"/>
              </a:xfrm>
              <a:prstGeom prst="rect">
                <a:avLst/>
              </a:prstGeom>
              <a:solidFill>
                <a:srgbClr val="FFD579">
                  <a:alpha val="69804"/>
                </a:srgbClr>
              </a:solidFill>
              <a:ln>
                <a:noFill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defRPr sz="1600"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sz="16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ℒ</m:t>
                      </m:r>
                      <m:r>
                        <a:rPr kumimoji="0" sz="16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(</m:t>
                      </m:r>
                      <m:r>
                        <a:rPr kumimoji="0" sz="16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𝛽</m:t>
                      </m:r>
                      <m:r>
                        <a:rPr kumimoji="0" sz="16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sz="16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sym typeface="Cambria Math"/>
                            </a:rPr>
                          </m:ctrlPr>
                        </m:naryPr>
                        <m:sub>
                          <m:r>
                            <a:rPr kumimoji="0" sz="16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sym typeface="Cambria Math"/>
                            </a:rPr>
                            <m:t>𝑖</m:t>
                          </m:r>
                        </m:sub>
                        <m:sup>
                          <m:r>
                            <a:rPr kumimoji="0" sz="16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sym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sym typeface="Cambria Math"/>
                                </a:rPr>
                              </m:ctrlPr>
                            </m:sSubPr>
                            <m:e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sym typeface="Cambria Math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sym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sym typeface="Cambria Math"/>
                                </a:rPr>
                              </m:ctrlPr>
                            </m:dPr>
                            <m:e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sym typeface="Cambria Math"/>
                                </a:rPr>
                                <m:t>𝛽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/>
                  <a:ea typeface="Cambria Math"/>
                  <a:sym typeface="Cambria Math"/>
                </a:endParaRPr>
              </a:p>
            </p:txBody>
          </p:sp>
        </mc:Choice>
        <mc:Fallback xmlns="">
          <p:sp>
            <p:nvSpPr>
              <p:cNvPr id="22" name="TextBox 62">
                <a:extLst>
                  <a:ext uri="{FF2B5EF4-FFF2-40B4-BE49-F238E27FC236}">
                    <a16:creationId xmlns:a16="http://schemas.microsoft.com/office/drawing/2014/main" id="{DB877CC6-F969-1DA1-58B2-4CD54897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07" y="5980613"/>
                <a:ext cx="1909793" cy="7854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62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Build our first ANN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472E12-510E-DB42-9EA1-37128A24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grpSp>
        <p:nvGrpSpPr>
          <p:cNvPr id="500" name="Oval Callout 2"/>
          <p:cNvGrpSpPr/>
          <p:nvPr/>
        </p:nvGrpSpPr>
        <p:grpSpPr>
          <a:xfrm>
            <a:off x="360936" y="915812"/>
            <a:ext cx="1190682" cy="559663"/>
            <a:chOff x="0" y="0"/>
            <a:chExt cx="1190681" cy="559662"/>
          </a:xfrm>
        </p:grpSpPr>
        <p:sp>
          <p:nvSpPr>
            <p:cNvPr id="498" name="Quote Bubble"/>
            <p:cNvSpPr/>
            <p:nvPr/>
          </p:nvSpPr>
          <p:spPr>
            <a:xfrm>
              <a:off x="0" y="526"/>
              <a:ext cx="1190682" cy="558610"/>
            </a:xfrm>
            <a:prstGeom prst="wedgeEllipseCallout">
              <a:avLst>
                <a:gd name="adj1" fmla="val -37464"/>
                <a:gd name="adj2" fmla="val 106009"/>
              </a:avLst>
            </a:prstGeom>
            <a:solidFill>
              <a:srgbClr val="A8C7C9"/>
            </a:solidFill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FF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matrix:"/>
                <p:cNvSpPr txBox="1"/>
                <p:nvPr/>
              </p:nvSpPr>
              <p:spPr>
                <a:xfrm>
                  <a:off x="232791" y="0"/>
                  <a:ext cx="725100" cy="559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</a:defRPr>
                  </a:pPr>
                  <a:r>
                    <a: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Karla Medium" panose="020B0004030503030003" pitchFamily="34" charset="77"/>
                      <a:ea typeface="+mj-ea"/>
                      <a:cs typeface="+mj-cs"/>
                      <a:sym typeface="Calibri"/>
                    </a:rPr>
                    <a:t>matrix</a:t>
                  </a:r>
                  <a:r>
                    <a: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sz="15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5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e>
                        <m:sub>
                          <m:r>
                            <a:rPr kumimoji="0" sz="15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𝑜</m:t>
                          </m:r>
                        </m:sub>
                      </m:sSub>
                      <m:r>
                        <a:rPr kumimoji="0" sz="15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×</m:t>
                      </m:r>
                      <m:sSub>
                        <m:sSubPr>
                          <m:ctrlPr>
                            <a:rPr kumimoji="0" sz="15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5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e>
                        <m:sub>
                          <m:r>
                            <a:rPr kumimoji="0" sz="15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𝑝</m:t>
                          </m:r>
                        </m:sub>
                      </m:sSub>
                    </m:oMath>
                  </a14:m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99" name="matrix: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91" y="0"/>
                  <a:ext cx="725100" cy="559663"/>
                </a:xfrm>
                <a:prstGeom prst="rect">
                  <a:avLst/>
                </a:prstGeom>
                <a:blipFill>
                  <a:blip r:embed="rId2"/>
                  <a:stretch>
                    <a:fillRect l="-6723" t="-3261" r="-15126" b="-326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3" name="Oval Callout 56"/>
          <p:cNvGrpSpPr/>
          <p:nvPr/>
        </p:nvGrpSpPr>
        <p:grpSpPr>
          <a:xfrm>
            <a:off x="3695424" y="841421"/>
            <a:ext cx="1190684" cy="572975"/>
            <a:chOff x="0" y="-3265"/>
            <a:chExt cx="1190682" cy="572974"/>
          </a:xfrm>
        </p:grpSpPr>
        <p:sp>
          <p:nvSpPr>
            <p:cNvPr id="501" name="Quote Bubble"/>
            <p:cNvSpPr/>
            <p:nvPr/>
          </p:nvSpPr>
          <p:spPr>
            <a:xfrm>
              <a:off x="0" y="3917"/>
              <a:ext cx="1190682" cy="558610"/>
            </a:xfrm>
            <a:prstGeom prst="wedgeEllipseCallout">
              <a:avLst>
                <a:gd name="adj1" fmla="val -25912"/>
                <a:gd name="adj2" fmla="val 124520"/>
              </a:avLst>
            </a:prstGeom>
            <a:solidFill>
              <a:srgbClr val="A8C7C9"/>
            </a:solidFill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FF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vector:"/>
                <p:cNvSpPr txBox="1"/>
                <p:nvPr/>
              </p:nvSpPr>
              <p:spPr>
                <a:xfrm>
                  <a:off x="232791" y="-3265"/>
                  <a:ext cx="725100" cy="5729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</a:defRPr>
                  </a:pPr>
                  <a:r>
                    <a: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Karla Medium" panose="020B0004030503030003" pitchFamily="34" charset="77"/>
                      <a:ea typeface="+mj-ea"/>
                      <a:cs typeface="+mj-cs"/>
                      <a:sym typeface="Calibri"/>
                    </a:rPr>
                    <a:t>vector</a:t>
                  </a:r>
                  <a:r>
                    <a: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e>
                        <m:sub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𝑝</m:t>
                          </m:r>
                        </m:sub>
                      </m:sSub>
                    </m:oMath>
                  </a14:m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02" name="vector: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91" y="-3265"/>
                  <a:ext cx="725100" cy="572974"/>
                </a:xfrm>
                <a:prstGeom prst="rect">
                  <a:avLst/>
                </a:prstGeom>
                <a:blipFill>
                  <a:blip r:embed="rId3"/>
                  <a:stretch>
                    <a:fillRect l="-4202" t="-3191" r="-11765" b="-531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38"/>
              <p:cNvSpPr txBox="1"/>
              <p:nvPr/>
            </p:nvSpPr>
            <p:spPr>
              <a:xfrm>
                <a:off x="5491849" y="32149"/>
                <a:ext cx="3271346" cy="7465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</m:ctrlPr>
                      </m:sSubPr>
                      <m:e>
                        <m:r>
                          <a:rPr kumimoji="0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𝑛</m:t>
                        </m:r>
                      </m:e>
                      <m:sub>
                        <m:r>
                          <a:rPr kumimoji="0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rPr>
                  <a:t>: </a:t>
                </a:r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arla Medium" panose="020B0004030503030003" pitchFamily="34" charset="77"/>
                    <a:ea typeface="+mj-ea"/>
                    <a:cs typeface="+mj-cs"/>
                    <a:sym typeface="Calibri"/>
                  </a:rPr>
                  <a:t>number of predictors</a:t>
                </a:r>
              </a:p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</m:ctrlPr>
                      </m:sSubPr>
                      <m:e>
                        <m:r>
                          <a:rPr kumimoji="0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𝑛</m:t>
                        </m:r>
                      </m:e>
                      <m:sub>
                        <m:r>
                          <a:rPr kumimoji="0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𝑜</m:t>
                        </m:r>
                      </m:sub>
                    </m:sSub>
                    <m:r>
                      <a:rPr kumimoji="0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sym typeface="Cambria Math"/>
                      </a:rPr>
                      <m:t>:</m:t>
                    </m:r>
                  </m:oMath>
                </a14:m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rPr>
                  <a:t> </a:t>
                </a:r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arla Medium" panose="020B0004030503030003" pitchFamily="34" charset="77"/>
                    <a:ea typeface="+mj-ea"/>
                    <a:cs typeface="+mj-cs"/>
                    <a:sym typeface="Calibri"/>
                  </a:rPr>
                  <a:t>number of observations</a:t>
                </a:r>
              </a:p>
            </p:txBody>
          </p:sp>
        </mc:Choice>
        <mc:Fallback xmlns="">
          <p:sp>
            <p:nvSpPr>
              <p:cNvPr id="504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49" y="32149"/>
                <a:ext cx="3271346" cy="746566"/>
              </a:xfrm>
              <a:prstGeom prst="rect">
                <a:avLst/>
              </a:prstGeom>
              <a:blipFill>
                <a:blip r:embed="rId4"/>
                <a:stretch>
                  <a:fillRect l="-559" b="-89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7" name="Oval Callout 58"/>
          <p:cNvGrpSpPr/>
          <p:nvPr/>
        </p:nvGrpSpPr>
        <p:grpSpPr>
          <a:xfrm>
            <a:off x="2307021" y="959520"/>
            <a:ext cx="1190683" cy="558612"/>
            <a:chOff x="0" y="0"/>
            <a:chExt cx="1190682" cy="558610"/>
          </a:xfrm>
        </p:grpSpPr>
        <p:sp>
          <p:nvSpPr>
            <p:cNvPr id="505" name="Quote Bubble"/>
            <p:cNvSpPr/>
            <p:nvPr/>
          </p:nvSpPr>
          <p:spPr>
            <a:xfrm>
              <a:off x="0" y="0"/>
              <a:ext cx="1190682" cy="558610"/>
            </a:xfrm>
            <a:prstGeom prst="wedgeEllipseCallout">
              <a:avLst>
                <a:gd name="adj1" fmla="val -18265"/>
                <a:gd name="adj2" fmla="val 97541"/>
              </a:avLst>
            </a:prstGeom>
            <a:solidFill>
              <a:srgbClr val="A8C7C9"/>
            </a:solidFill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FF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vector:"/>
                <p:cNvSpPr txBox="1"/>
                <p:nvPr/>
              </p:nvSpPr>
              <p:spPr>
                <a:xfrm>
                  <a:off x="232791" y="2308"/>
                  <a:ext cx="725100" cy="5539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</a:defRPr>
                  </a:pPr>
                  <a:r>
                    <a: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Karla Medium" panose="020B0004030503030003" pitchFamily="34" charset="77"/>
                      <a:ea typeface="+mj-ea"/>
                      <a:cs typeface="+mj-cs"/>
                      <a:sym typeface="Calibri"/>
                    </a:rPr>
                    <a:t>vector</a:t>
                  </a:r>
                  <a:r>
                    <a: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19050" dir="2700000" rotWithShape="0">
                          <a:srgbClr val="000000">
                            <a:alpha val="40000"/>
                          </a:srgbClr>
                        </a:outerShdw>
                      </a:effectLst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e>
                        <m:sub>
                          <m:r>
                            <a:rPr kumimoji="0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>
                                <a:outerShdw blurRad="38100" dist="19050" dir="27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𝑜</m:t>
                          </m:r>
                        </m:sub>
                      </m:sSub>
                      <m:r>
                        <a:rPr kumimoji="0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×1</m:t>
                      </m:r>
                    </m:oMath>
                  </a14:m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06" name="vector: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91" y="2308"/>
                  <a:ext cx="725100" cy="553994"/>
                </a:xfrm>
                <a:prstGeom prst="rect">
                  <a:avLst/>
                </a:prstGeom>
                <a:blipFill>
                  <a:blip r:embed="rId5"/>
                  <a:stretch>
                    <a:fillRect l="-5042" t="-4396" r="-1092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5" name="Oval Callout 81"/>
          <p:cNvGrpSpPr/>
          <p:nvPr/>
        </p:nvGrpSpPr>
        <p:grpSpPr>
          <a:xfrm>
            <a:off x="3100084" y="2325173"/>
            <a:ext cx="1190684" cy="558611"/>
            <a:chOff x="0" y="0"/>
            <a:chExt cx="1190682" cy="558610"/>
          </a:xfrm>
        </p:grpSpPr>
        <p:sp>
          <p:nvSpPr>
            <p:cNvPr id="533" name="Quote Bubble"/>
            <p:cNvSpPr/>
            <p:nvPr/>
          </p:nvSpPr>
          <p:spPr>
            <a:xfrm>
              <a:off x="0" y="0"/>
              <a:ext cx="1190682" cy="558610"/>
            </a:xfrm>
            <a:prstGeom prst="wedgeEllipseCallout">
              <a:avLst>
                <a:gd name="adj1" fmla="val -40281"/>
                <a:gd name="adj2" fmla="val -90032"/>
              </a:avLst>
            </a:prstGeom>
            <a:solidFill>
              <a:srgbClr val="A8C7C9"/>
            </a:solidFill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solidFill>
                    <a:srgbClr val="FFFFFF"/>
                  </a:solidFill>
                </a:defRPr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34" name="scalar"/>
            <p:cNvSpPr txBox="1"/>
            <p:nvPr/>
          </p:nvSpPr>
          <p:spPr>
            <a:xfrm>
              <a:off x="232791" y="125418"/>
              <a:ext cx="725100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Karla Medium" panose="020B0004030503030003" pitchFamily="34" charset="77"/>
                  <a:ea typeface="+mj-ea"/>
                  <a:cs typeface="+mj-cs"/>
                  <a:sym typeface="Calibri"/>
                </a:rPr>
                <a:t>scalar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62B43A-D95F-31A1-3660-1113CFBCEC47}"/>
              </a:ext>
            </a:extLst>
          </p:cNvPr>
          <p:cNvGrpSpPr/>
          <p:nvPr/>
        </p:nvGrpSpPr>
        <p:grpSpPr>
          <a:xfrm>
            <a:off x="455593" y="1471858"/>
            <a:ext cx="10726853" cy="1005842"/>
            <a:chOff x="455593" y="1471858"/>
            <a:chExt cx="10726853" cy="1005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10">
                  <a:extLst>
                    <a:ext uri="{FF2B5EF4-FFF2-40B4-BE49-F238E27FC236}">
                      <a16:creationId xmlns:a16="http://schemas.microsoft.com/office/drawing/2014/main" id="{84B32BF9-9408-774A-6B28-97F5F7487DC4}"/>
                    </a:ext>
                  </a:extLst>
                </p:cNvPr>
                <p:cNvSpPr txBox="1"/>
                <p:nvPr/>
              </p:nvSpPr>
              <p:spPr>
                <a:xfrm>
                  <a:off x="455593" y="1806123"/>
                  <a:ext cx="179680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3" name="TextBox 10">
                  <a:extLst>
                    <a:ext uri="{FF2B5EF4-FFF2-40B4-BE49-F238E27FC236}">
                      <a16:creationId xmlns:a16="http://schemas.microsoft.com/office/drawing/2014/main" id="{84B32BF9-9408-774A-6B28-97F5F7487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93" y="1806123"/>
                  <a:ext cx="179680" cy="149505"/>
                </a:xfrm>
                <a:prstGeom prst="rect">
                  <a:avLst/>
                </a:prstGeom>
                <a:blipFill>
                  <a:blip r:embed="rId6"/>
                  <a:stretch>
                    <a:fillRect l="-41379" r="-37931" b="-9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E6FC82F-6C43-670D-1504-B95D8F77FF49}"/>
                </a:ext>
              </a:extLst>
            </p:cNvPr>
            <p:cNvGrpSpPr/>
            <p:nvPr/>
          </p:nvGrpSpPr>
          <p:grpSpPr>
            <a:xfrm>
              <a:off x="782676" y="1826248"/>
              <a:ext cx="3335441" cy="276999"/>
              <a:chOff x="782676" y="1826248"/>
              <a:chExt cx="3335441" cy="276999"/>
            </a:xfrm>
          </p:grpSpPr>
          <p:sp>
            <p:nvSpPr>
              <p:cNvPr id="448" name="Straight Arrow Connector 11">
                <a:extLst>
                  <a:ext uri="{FF2B5EF4-FFF2-40B4-BE49-F238E27FC236}">
                    <a16:creationId xmlns:a16="http://schemas.microsoft.com/office/drawing/2014/main" id="{F1DE1137-7C6B-7175-49FD-320FD9499A73}"/>
                  </a:ext>
                </a:extLst>
              </p:cNvPr>
              <p:cNvSpPr/>
              <p:nvPr/>
            </p:nvSpPr>
            <p:spPr>
              <a:xfrm>
                <a:off x="782676" y="2009788"/>
                <a:ext cx="347197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9" name="TextBox 12">
                    <a:extLst>
                      <a:ext uri="{FF2B5EF4-FFF2-40B4-BE49-F238E27FC236}">
                        <a16:creationId xmlns:a16="http://schemas.microsoft.com/office/drawing/2014/main" id="{8109FF9A-B35B-543A-EB6F-3088032E364F}"/>
                      </a:ext>
                    </a:extLst>
                  </p:cNvPr>
                  <p:cNvSpPr txBox="1"/>
                  <p:nvPr/>
                </p:nvSpPr>
                <p:spPr>
                  <a:xfrm>
                    <a:off x="2652459" y="1826248"/>
                    <a:ext cx="1465658" cy="2769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h</m:t>
                          </m:r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𝐼</m:t>
                          </m:r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𝑋</m:t>
                              </m:r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449" name="TextBox 12">
                    <a:extLst>
                      <a:ext uri="{FF2B5EF4-FFF2-40B4-BE49-F238E27FC236}">
                        <a16:creationId xmlns:a16="http://schemas.microsoft.com/office/drawing/2014/main" id="{8109FF9A-B35B-543A-EB6F-3088032E36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2459" y="1826248"/>
                    <a:ext cx="1465658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34" t="-4444" r="-1245" b="-35556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0" name="Straight Arrow Connector 13">
                <a:extLst>
                  <a:ext uri="{FF2B5EF4-FFF2-40B4-BE49-F238E27FC236}">
                    <a16:creationId xmlns:a16="http://schemas.microsoft.com/office/drawing/2014/main" id="{83B2A9C4-2A77-7C8A-37F9-F0D628B2B0DE}"/>
                  </a:ext>
                </a:extLst>
              </p:cNvPr>
              <p:cNvSpPr/>
              <p:nvPr/>
            </p:nvSpPr>
            <p:spPr>
              <a:xfrm flipV="1">
                <a:off x="2311499" y="1998101"/>
                <a:ext cx="255533" cy="4542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E866C26-AE25-A588-BE56-B06C36E6A867}"/>
                </a:ext>
              </a:extLst>
            </p:cNvPr>
            <p:cNvGrpSpPr/>
            <p:nvPr/>
          </p:nvGrpSpPr>
          <p:grpSpPr>
            <a:xfrm>
              <a:off x="4387543" y="1471858"/>
              <a:ext cx="3319672" cy="1005841"/>
              <a:chOff x="4387543" y="1471858"/>
              <a:chExt cx="3319672" cy="10058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15">
                    <a:extLst>
                      <a:ext uri="{FF2B5EF4-FFF2-40B4-BE49-F238E27FC236}">
                        <a16:creationId xmlns:a16="http://schemas.microsoft.com/office/drawing/2014/main" id="{C6CD15EA-4129-9C72-D410-5BDDBC0E8BEA}"/>
                      </a:ext>
                    </a:extLst>
                  </p:cNvPr>
                  <p:cNvSpPr txBox="1"/>
                  <p:nvPr/>
                </p:nvSpPr>
                <p:spPr>
                  <a:xfrm>
                    <a:off x="6058296" y="1643147"/>
                    <a:ext cx="1146897" cy="49674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𝑝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=</m:t>
                          </m:r>
                          <m:f>
                            <m:f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−</m:t>
                                  </m:r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60" name="TextBox 15">
                    <a:extLst>
                      <a:ext uri="{FF2B5EF4-FFF2-40B4-BE49-F238E27FC236}">
                        <a16:creationId xmlns:a16="http://schemas.microsoft.com/office/drawing/2014/main" id="{C6CD15EA-4129-9C72-D410-5BDDBC0E8B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8296" y="1643147"/>
                    <a:ext cx="1146897" cy="49674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723" b="-4938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Straight Arrow Connector 16">
                <a:extLst>
                  <a:ext uri="{FF2B5EF4-FFF2-40B4-BE49-F238E27FC236}">
                    <a16:creationId xmlns:a16="http://schemas.microsoft.com/office/drawing/2014/main" id="{116C1D25-791A-A0B3-1490-DFAE2A712393}"/>
                  </a:ext>
                </a:extLst>
              </p:cNvPr>
              <p:cNvSpPr/>
              <p:nvPr/>
            </p:nvSpPr>
            <p:spPr>
              <a:xfrm>
                <a:off x="5641616" y="1997898"/>
                <a:ext cx="277388" cy="204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62" name="Straight Arrow Connector 19">
                <a:extLst>
                  <a:ext uri="{FF2B5EF4-FFF2-40B4-BE49-F238E27FC236}">
                    <a16:creationId xmlns:a16="http://schemas.microsoft.com/office/drawing/2014/main" id="{5D699F6A-7B01-C8A4-FD9F-C80226CC81CC}"/>
                  </a:ext>
                </a:extLst>
              </p:cNvPr>
              <p:cNvSpPr/>
              <p:nvPr/>
            </p:nvSpPr>
            <p:spPr>
              <a:xfrm>
                <a:off x="7379009" y="1980809"/>
                <a:ext cx="328206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63" name="Rectangle">
                <a:extLst>
                  <a:ext uri="{FF2B5EF4-FFF2-40B4-BE49-F238E27FC236}">
                    <a16:creationId xmlns:a16="http://schemas.microsoft.com/office/drawing/2014/main" id="{75C3EA2F-DB74-2F66-AFC9-693A5D8EE58B}"/>
                  </a:ext>
                </a:extLst>
              </p:cNvPr>
              <p:cNvSpPr/>
              <p:nvPr/>
            </p:nvSpPr>
            <p:spPr>
              <a:xfrm>
                <a:off x="4387543" y="1471858"/>
                <a:ext cx="1262035" cy="1005841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Activation</a:t>
                </a:r>
                <a:endParaRPr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3F8E69D-7B58-2381-B259-423E9F7F50DA}"/>
                </a:ext>
              </a:extLst>
            </p:cNvPr>
            <p:cNvGrpSpPr/>
            <p:nvPr/>
          </p:nvGrpSpPr>
          <p:grpSpPr>
            <a:xfrm>
              <a:off x="7787819" y="1471858"/>
              <a:ext cx="3394627" cy="1005842"/>
              <a:chOff x="7787819" y="1471858"/>
              <a:chExt cx="3394627" cy="10058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7">
                    <a:extLst>
                      <a:ext uri="{FF2B5EF4-FFF2-40B4-BE49-F238E27FC236}">
                        <a16:creationId xmlns:a16="http://schemas.microsoft.com/office/drawing/2014/main" id="{EF3B1E3B-0EFD-F792-ADB1-40B6CCF55825}"/>
                      </a:ext>
                    </a:extLst>
                  </p:cNvPr>
                  <p:cNvSpPr txBox="1"/>
                  <p:nvPr/>
                </p:nvSpPr>
                <p:spPr>
                  <a:xfrm>
                    <a:off x="9516145" y="1577868"/>
                    <a:ext cx="1666301" cy="61359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ℒ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(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naryPr>
                            <m:sub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57" name="TextBox 7">
                    <a:extLst>
                      <a:ext uri="{FF2B5EF4-FFF2-40B4-BE49-F238E27FC236}">
                        <a16:creationId xmlns:a16="http://schemas.microsoft.com/office/drawing/2014/main" id="{EF3B1E3B-0EFD-F792-ADB1-40B6CCF558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6145" y="1577868"/>
                    <a:ext cx="1666301" cy="6135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4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Straight Arrow Connector 6">
                <a:extLst>
                  <a:ext uri="{FF2B5EF4-FFF2-40B4-BE49-F238E27FC236}">
                    <a16:creationId xmlns:a16="http://schemas.microsoft.com/office/drawing/2014/main" id="{2708276C-D27B-C4E2-2521-E2E4304F5173}"/>
                  </a:ext>
                </a:extLst>
              </p:cNvPr>
              <p:cNvSpPr/>
              <p:nvPr/>
            </p:nvSpPr>
            <p:spPr>
              <a:xfrm flipV="1">
                <a:off x="8919129" y="1967210"/>
                <a:ext cx="576296" cy="7569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59" name="Square">
                <a:extLst>
                  <a:ext uri="{FF2B5EF4-FFF2-40B4-BE49-F238E27FC236}">
                    <a16:creationId xmlns:a16="http://schemas.microsoft.com/office/drawing/2014/main" id="{2355DA5A-3FB5-AD7E-05E2-9E6CF4471865}"/>
                  </a:ext>
                </a:extLst>
              </p:cNvPr>
              <p:cNvSpPr/>
              <p:nvPr/>
            </p:nvSpPr>
            <p:spPr>
              <a:xfrm>
                <a:off x="7787819" y="1471858"/>
                <a:ext cx="1005844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Loss Fun</a:t>
                </a:r>
              </a:p>
            </p:txBody>
          </p:sp>
        </p:grpSp>
      </p:grpSp>
      <p:sp>
        <p:nvSpPr>
          <p:cNvPr id="471" name="Straight Arrow Connector 35">
            <a:extLst>
              <a:ext uri="{FF2B5EF4-FFF2-40B4-BE49-F238E27FC236}">
                <a16:creationId xmlns:a16="http://schemas.microsoft.com/office/drawing/2014/main" id="{3A07573D-7590-4862-0CCD-50BE0694A20F}"/>
              </a:ext>
            </a:extLst>
          </p:cNvPr>
          <p:cNvSpPr/>
          <p:nvPr/>
        </p:nvSpPr>
        <p:spPr>
          <a:xfrm>
            <a:off x="4087934" y="1981855"/>
            <a:ext cx="310420" cy="1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4" name="Square">
            <a:extLst>
              <a:ext uri="{FF2B5EF4-FFF2-40B4-BE49-F238E27FC236}">
                <a16:creationId xmlns:a16="http://schemas.microsoft.com/office/drawing/2014/main" id="{110D1E5F-59AF-94FF-7C3A-3F8868F78AA9}"/>
              </a:ext>
            </a:extLst>
          </p:cNvPr>
          <p:cNvSpPr/>
          <p:nvPr/>
        </p:nvSpPr>
        <p:spPr>
          <a:xfrm>
            <a:off x="1174970" y="1471858"/>
            <a:ext cx="107433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Affine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traight Arrow Connector 35">
            <a:extLst>
              <a:ext uri="{FF2B5EF4-FFF2-40B4-BE49-F238E27FC236}">
                <a16:creationId xmlns:a16="http://schemas.microsoft.com/office/drawing/2014/main" id="{36ECDD5A-8392-FC5D-2EAB-2452D9B4752A}"/>
              </a:ext>
            </a:extLst>
          </p:cNvPr>
          <p:cNvSpPr/>
          <p:nvPr/>
        </p:nvSpPr>
        <p:spPr>
          <a:xfrm>
            <a:off x="4087934" y="1981855"/>
            <a:ext cx="310420" cy="1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Build our first ANN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82527-D484-3E4E-A8D5-96FF5B6D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09D4A7-5F9A-643F-FCAE-CA6BA76D7132}"/>
              </a:ext>
            </a:extLst>
          </p:cNvPr>
          <p:cNvGrpSpPr/>
          <p:nvPr/>
        </p:nvGrpSpPr>
        <p:grpSpPr>
          <a:xfrm>
            <a:off x="455593" y="1471858"/>
            <a:ext cx="10726853" cy="1005842"/>
            <a:chOff x="455593" y="1471858"/>
            <a:chExt cx="10726853" cy="1005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10"/>
                <p:cNvSpPr txBox="1"/>
                <p:nvPr/>
              </p:nvSpPr>
              <p:spPr>
                <a:xfrm>
                  <a:off x="455593" y="1806123"/>
                  <a:ext cx="179680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58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93" y="1806123"/>
                  <a:ext cx="179680" cy="149505"/>
                </a:xfrm>
                <a:prstGeom prst="rect">
                  <a:avLst/>
                </a:prstGeom>
                <a:blipFill>
                  <a:blip r:embed="rId2"/>
                  <a:stretch>
                    <a:fillRect l="-41379" r="-37931" b="-9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E59A3D6-7B1A-F6B0-E8F3-C45E046D8590}"/>
                </a:ext>
              </a:extLst>
            </p:cNvPr>
            <p:cNvGrpSpPr/>
            <p:nvPr/>
          </p:nvGrpSpPr>
          <p:grpSpPr>
            <a:xfrm>
              <a:off x="782676" y="1471858"/>
              <a:ext cx="1784356" cy="1005842"/>
              <a:chOff x="782676" y="1471858"/>
              <a:chExt cx="1784356" cy="1005842"/>
            </a:xfrm>
          </p:grpSpPr>
          <p:sp>
            <p:nvSpPr>
              <p:cNvPr id="459" name="Straight Arrow Connector 11"/>
              <p:cNvSpPr/>
              <p:nvPr/>
            </p:nvSpPr>
            <p:spPr>
              <a:xfrm>
                <a:off x="782676" y="2009788"/>
                <a:ext cx="347197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461" name="Straight Arrow Connector 13"/>
              <p:cNvSpPr/>
              <p:nvPr/>
            </p:nvSpPr>
            <p:spPr>
              <a:xfrm flipV="1">
                <a:off x="2311499" y="1998101"/>
                <a:ext cx="255533" cy="4542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21" name="Square">
                <a:extLst>
                  <a:ext uri="{FF2B5EF4-FFF2-40B4-BE49-F238E27FC236}">
                    <a16:creationId xmlns:a16="http://schemas.microsoft.com/office/drawing/2014/main" id="{B07409A2-D431-C81F-4BA9-C609239E6456}"/>
                  </a:ext>
                </a:extLst>
              </p:cNvPr>
              <p:cNvSpPr/>
              <p:nvPr/>
            </p:nvSpPr>
            <p:spPr>
              <a:xfrm>
                <a:off x="1174970" y="1471858"/>
                <a:ext cx="1074332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Affine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CFDED83-0D5E-2367-A309-FF75E554ED36}"/>
                </a:ext>
              </a:extLst>
            </p:cNvPr>
            <p:cNvGrpSpPr/>
            <p:nvPr/>
          </p:nvGrpSpPr>
          <p:grpSpPr>
            <a:xfrm>
              <a:off x="4387543" y="1471858"/>
              <a:ext cx="3319672" cy="1005841"/>
              <a:chOff x="4387543" y="1471858"/>
              <a:chExt cx="3319672" cy="10058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5" name="TextBox 15"/>
                  <p:cNvSpPr txBox="1"/>
                  <p:nvPr/>
                </p:nvSpPr>
                <p:spPr>
                  <a:xfrm>
                    <a:off x="6058296" y="1684711"/>
                    <a:ext cx="1146897" cy="49674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𝑝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=</m:t>
                          </m:r>
                          <m:f>
                            <m:f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−</m:t>
                                  </m:r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h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kumimoji="0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465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8296" y="1684711"/>
                    <a:ext cx="1146897" cy="49674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723" b="-4878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6" name="Straight Arrow Connector 16"/>
              <p:cNvSpPr/>
              <p:nvPr/>
            </p:nvSpPr>
            <p:spPr>
              <a:xfrm>
                <a:off x="5641616" y="1997898"/>
                <a:ext cx="277388" cy="204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471" name="Straight Arrow Connector 19"/>
              <p:cNvSpPr/>
              <p:nvPr/>
            </p:nvSpPr>
            <p:spPr>
              <a:xfrm>
                <a:off x="7379009" y="1980809"/>
                <a:ext cx="328206" cy="1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22" name="Rectangle">
                <a:extLst>
                  <a:ext uri="{FF2B5EF4-FFF2-40B4-BE49-F238E27FC236}">
                    <a16:creationId xmlns:a16="http://schemas.microsoft.com/office/drawing/2014/main" id="{A3BD59B4-D4FE-4A74-162A-6FD91CECC84B}"/>
                  </a:ext>
                </a:extLst>
              </p:cNvPr>
              <p:cNvSpPr/>
              <p:nvPr/>
            </p:nvSpPr>
            <p:spPr>
              <a:xfrm>
                <a:off x="4387543" y="1471858"/>
                <a:ext cx="1262035" cy="1005841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Activation</a:t>
                </a:r>
                <a:endParaRPr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A47637C-0B05-DEBD-5E8F-CCD376F3D3BA}"/>
                </a:ext>
              </a:extLst>
            </p:cNvPr>
            <p:cNvGrpSpPr/>
            <p:nvPr/>
          </p:nvGrpSpPr>
          <p:grpSpPr>
            <a:xfrm>
              <a:off x="7787819" y="1471858"/>
              <a:ext cx="3394627" cy="1005842"/>
              <a:chOff x="7787819" y="1471858"/>
              <a:chExt cx="3394627" cy="10058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4" name="TextBox 7"/>
                  <p:cNvSpPr txBox="1"/>
                  <p:nvPr/>
                </p:nvSpPr>
                <p:spPr>
                  <a:xfrm>
                    <a:off x="9516145" y="1577868"/>
                    <a:ext cx="1666301" cy="61359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ℒ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(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naryPr>
                            <m:sub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454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6145" y="1577868"/>
                    <a:ext cx="1666301" cy="61359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4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4" name="Straight Arrow Connector 6"/>
              <p:cNvSpPr/>
              <p:nvPr/>
            </p:nvSpPr>
            <p:spPr>
              <a:xfrm flipV="1">
                <a:off x="8919129" y="1967210"/>
                <a:ext cx="576296" cy="7569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23" name="Square">
                <a:extLst>
                  <a:ext uri="{FF2B5EF4-FFF2-40B4-BE49-F238E27FC236}">
                    <a16:creationId xmlns:a16="http://schemas.microsoft.com/office/drawing/2014/main" id="{164C0714-CC95-E705-72DD-291398B25A35}"/>
                  </a:ext>
                </a:extLst>
              </p:cNvPr>
              <p:cNvSpPr/>
              <p:nvPr/>
            </p:nvSpPr>
            <p:spPr>
              <a:xfrm>
                <a:off x="7787819" y="1471858"/>
                <a:ext cx="1005844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Loss Fun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DB3869-D912-2B5A-F2E1-17AAD2C007B7}"/>
              </a:ext>
            </a:extLst>
          </p:cNvPr>
          <p:cNvGrpSpPr/>
          <p:nvPr/>
        </p:nvGrpSpPr>
        <p:grpSpPr>
          <a:xfrm>
            <a:off x="445319" y="2841743"/>
            <a:ext cx="10726853" cy="1005842"/>
            <a:chOff x="445319" y="2841743"/>
            <a:chExt cx="10726853" cy="1005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6" name="TextBox 24"/>
                <p:cNvSpPr txBox="1"/>
                <p:nvPr/>
              </p:nvSpPr>
              <p:spPr>
                <a:xfrm>
                  <a:off x="9505871" y="3016877"/>
                  <a:ext cx="1666301" cy="6135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ℒ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(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𝛽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)=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𝑖</m:t>
                            </m:r>
                          </m:sub>
                          <m:sup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76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871" y="3016877"/>
                  <a:ext cx="1666301" cy="613594"/>
                </a:xfrm>
                <a:prstGeom prst="rect">
                  <a:avLst/>
                </a:prstGeom>
                <a:blipFill>
                  <a:blip r:embed="rId5"/>
                  <a:stretch>
                    <a:fillRect b="-227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TextBox 27"/>
                <p:cNvSpPr txBox="1"/>
                <p:nvPr/>
              </p:nvSpPr>
              <p:spPr>
                <a:xfrm>
                  <a:off x="445319" y="3245132"/>
                  <a:ext cx="179680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80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19" y="3245132"/>
                  <a:ext cx="179680" cy="149505"/>
                </a:xfrm>
                <a:prstGeom prst="rect">
                  <a:avLst/>
                </a:prstGeom>
                <a:blipFill>
                  <a:blip r:embed="rId6"/>
                  <a:stretch>
                    <a:fillRect l="-36667" r="-36667" b="-9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1" name="Straight Arrow Connector 28"/>
            <p:cNvSpPr/>
            <p:nvPr/>
          </p:nvSpPr>
          <p:spPr>
            <a:xfrm>
              <a:off x="772402" y="3448797"/>
              <a:ext cx="347197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TextBox 29"/>
                <p:cNvSpPr txBox="1"/>
                <p:nvPr/>
              </p:nvSpPr>
              <p:spPr>
                <a:xfrm>
                  <a:off x="2552613" y="3221554"/>
                  <a:ext cx="1427376" cy="3847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m="http://schemas.openxmlformats.org/officeDocument/2006/math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sz="1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h</m:t>
                        </m:r>
                        <m:r>
                          <a:rPr kumimoji="0" sz="1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=</m:t>
                        </m:r>
                        <m:r>
                          <a:rPr kumimoji="0" sz="1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𝑋𝑊</m:t>
                        </m:r>
                        <m:r>
                          <a:rPr kumimoji="0" sz="1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+</m:t>
                        </m:r>
                        <m:r>
                          <a:rPr kumimoji="0" sz="1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𝑏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/>
                    <a:ea typeface="Cambria Math"/>
                    <a:sym typeface="Cambria Math"/>
                  </a:endParaRPr>
                </a:p>
              </p:txBody>
            </p:sp>
          </mc:Choice>
          <mc:Fallback xmlns="">
            <p:sp>
              <p:nvSpPr>
                <p:cNvPr id="482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2613" y="3221554"/>
                  <a:ext cx="1427376" cy="384719"/>
                </a:xfrm>
                <a:prstGeom prst="rect">
                  <a:avLst/>
                </a:prstGeom>
                <a:blipFill>
                  <a:blip r:embed="rId7"/>
                  <a:stretch>
                    <a:fillRect l="-299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  </a:ext>
                </a:ex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3" name="Straight Arrow Connector 30"/>
            <p:cNvSpPr/>
            <p:nvPr/>
          </p:nvSpPr>
          <p:spPr>
            <a:xfrm flipV="1">
              <a:off x="2301225" y="3437110"/>
              <a:ext cx="255533" cy="4542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TextBox 32"/>
                <p:cNvSpPr txBox="1"/>
                <p:nvPr/>
              </p:nvSpPr>
              <p:spPr>
                <a:xfrm>
                  <a:off x="6048877" y="3123720"/>
                  <a:ext cx="1309397" cy="5250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𝑦</m:t>
                            </m:r>
                          </m:e>
                        </m:acc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 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−</m:t>
                                </m:r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h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87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8877" y="3123720"/>
                  <a:ext cx="1309397" cy="5250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8" name="Straight Arrow Connector 33"/>
            <p:cNvSpPr/>
            <p:nvPr/>
          </p:nvSpPr>
          <p:spPr>
            <a:xfrm>
              <a:off x="5631342" y="3436907"/>
              <a:ext cx="277388" cy="204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92" name="Straight Arrow Connector 35"/>
            <p:cNvSpPr/>
            <p:nvPr/>
          </p:nvSpPr>
          <p:spPr>
            <a:xfrm>
              <a:off x="4077660" y="3420864"/>
              <a:ext cx="310420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93" name="Straight Arrow Connector 36"/>
            <p:cNvSpPr/>
            <p:nvPr/>
          </p:nvSpPr>
          <p:spPr>
            <a:xfrm>
              <a:off x="7368735" y="3419818"/>
              <a:ext cx="328206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96" name="Straight Arrow Connector 23"/>
            <p:cNvSpPr/>
            <p:nvPr/>
          </p:nvSpPr>
          <p:spPr>
            <a:xfrm flipV="1">
              <a:off x="8908855" y="3406219"/>
              <a:ext cx="576296" cy="7569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4" name="Square">
              <a:extLst>
                <a:ext uri="{FF2B5EF4-FFF2-40B4-BE49-F238E27FC236}">
                  <a16:creationId xmlns:a16="http://schemas.microsoft.com/office/drawing/2014/main" id="{8A6A40A2-1152-E233-BA21-6ECBEB7EF666}"/>
                </a:ext>
              </a:extLst>
            </p:cNvPr>
            <p:cNvSpPr/>
            <p:nvPr/>
          </p:nvSpPr>
          <p:spPr>
            <a:xfrm>
              <a:off x="1174970" y="2841743"/>
              <a:ext cx="1074332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Affine</a:t>
              </a: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09C916A4-C8FE-31E9-BB18-B63556BAF852}"/>
                </a:ext>
              </a:extLst>
            </p:cNvPr>
            <p:cNvSpPr/>
            <p:nvPr/>
          </p:nvSpPr>
          <p:spPr>
            <a:xfrm>
              <a:off x="4387542" y="2841744"/>
              <a:ext cx="1262035" cy="1005841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Activation</a:t>
              </a:r>
              <a:endParaRPr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87CB632E-8003-889A-4797-BDE9F5DDB43C}"/>
                </a:ext>
              </a:extLst>
            </p:cNvPr>
            <p:cNvSpPr/>
            <p:nvPr/>
          </p:nvSpPr>
          <p:spPr>
            <a:xfrm>
              <a:off x="7787817" y="2841743"/>
              <a:ext cx="1005844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Loss Fun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2">
                <a:extLst>
                  <a:ext uri="{FF2B5EF4-FFF2-40B4-BE49-F238E27FC236}">
                    <a16:creationId xmlns:a16="http://schemas.microsoft.com/office/drawing/2014/main" id="{AFDE9CB0-4BAE-1F30-4554-69C65626788E}"/>
                  </a:ext>
                </a:extLst>
              </p:cNvPr>
              <p:cNvSpPr txBox="1"/>
              <p:nvPr/>
            </p:nvSpPr>
            <p:spPr>
              <a:xfrm>
                <a:off x="2652459" y="1826248"/>
                <a:ext cx="146565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h</m:t>
                      </m:r>
                      <m:r>
                        <a:rPr kumimoji="0" lang="ar-AE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kumimoji="0" lang="ar-AE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𝐼</m:t>
                      </m:r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12">
                <a:extLst>
                  <a:ext uri="{FF2B5EF4-FFF2-40B4-BE49-F238E27FC236}">
                    <a16:creationId xmlns:a16="http://schemas.microsoft.com/office/drawing/2014/main" id="{AFDE9CB0-4BAE-1F30-4554-69C656267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9" y="1826248"/>
                <a:ext cx="1465658" cy="276999"/>
              </a:xfrm>
              <a:prstGeom prst="rect">
                <a:avLst/>
              </a:prstGeom>
              <a:blipFill>
                <a:blip r:embed="rId9"/>
                <a:stretch>
                  <a:fillRect l="-3734" t="-4444" r="-1245" b="-355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8D35B6E-273A-5877-615F-CD1437E8CF7C}"/>
              </a:ext>
            </a:extLst>
          </p:cNvPr>
          <p:cNvGrpSpPr/>
          <p:nvPr/>
        </p:nvGrpSpPr>
        <p:grpSpPr>
          <a:xfrm>
            <a:off x="2799273" y="3847585"/>
            <a:ext cx="1005844" cy="655348"/>
            <a:chOff x="8898005" y="817943"/>
            <a:chExt cx="1473918" cy="830948"/>
          </a:xfrm>
        </p:grpSpPr>
        <p:sp>
          <p:nvSpPr>
            <p:cNvPr id="5" name="Quote Bubble">
              <a:extLst>
                <a:ext uri="{FF2B5EF4-FFF2-40B4-BE49-F238E27FC236}">
                  <a16:creationId xmlns:a16="http://schemas.microsoft.com/office/drawing/2014/main" id="{17B56635-4143-CF3C-5521-DE621884032F}"/>
                </a:ext>
              </a:extLst>
            </p:cNvPr>
            <p:cNvSpPr/>
            <p:nvPr/>
          </p:nvSpPr>
          <p:spPr>
            <a:xfrm>
              <a:off x="8898005" y="817943"/>
              <a:ext cx="1473918" cy="830948"/>
            </a:xfrm>
            <a:prstGeom prst="wedgeEllipseCallout">
              <a:avLst>
                <a:gd name="adj1" fmla="val -3040"/>
                <a:gd name="adj2" fmla="val -101907"/>
              </a:avLst>
            </a:prstGeom>
            <a:solidFill>
              <a:srgbClr val="A8C7C9"/>
            </a:solidFill>
            <a:ln w="9525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True y">
              <a:extLst>
                <a:ext uri="{FF2B5EF4-FFF2-40B4-BE49-F238E27FC236}">
                  <a16:creationId xmlns:a16="http://schemas.microsoft.com/office/drawing/2014/main" id="{F78C74BA-E720-9B72-6815-BABF96592690}"/>
                </a:ext>
              </a:extLst>
            </p:cNvPr>
            <p:cNvSpPr txBox="1"/>
            <p:nvPr/>
          </p:nvSpPr>
          <p:spPr>
            <a:xfrm>
              <a:off x="8945562" y="1018784"/>
              <a:ext cx="1426360" cy="429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r>
                <a:rPr lang="en-US" sz="1600" kern="0">
                  <a:solidFill>
                    <a:srgbClr val="000000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  <a:latin typeface="Karla Light" panose="020B0004030503030003" pitchFamily="34" charset="77"/>
                  <a:ea typeface="+mj-ea"/>
                  <a:cs typeface="+mj-cs"/>
                  <a:sym typeface="Calibri"/>
                </a:rPr>
                <a:t>Weights</a:t>
              </a:r>
              <a:endParaRPr kumimoji="0" sz="16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mbria"/>
                <a:sym typeface="Cambr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15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Outline</a:t>
            </a:r>
          </a:p>
        </p:txBody>
      </p:sp>
      <p:sp>
        <p:nvSpPr>
          <p:cNvPr id="178" name="Content Placeholder 2"/>
          <p:cNvSpPr txBox="1">
            <a:spLocks noGrp="1"/>
          </p:cNvSpPr>
          <p:nvPr>
            <p:ph idx="1"/>
          </p:nvPr>
        </p:nvSpPr>
        <p:spPr>
          <a:xfrm>
            <a:off x="349292" y="1271042"/>
            <a:ext cx="10327008" cy="390999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lang="en-US" b="1">
                <a:latin typeface="Karla" pitchFamily="2" charset="0"/>
              </a:rPr>
              <a:t>Introduction</a:t>
            </a:r>
            <a:br>
              <a:rPr lang="en-US">
                <a:latin typeface="Karla" pitchFamily="2" charset="0"/>
              </a:rPr>
            </a:br>
            <a:endParaRPr>
              <a:latin typeface="Karla" pitchFamily="2" charset="0"/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>
                <a:solidFill>
                  <a:schemeClr val="bg1">
                    <a:lumMod val="65000"/>
                  </a:schemeClr>
                </a:solidFill>
                <a:latin typeface="Karla" pitchFamily="2" charset="0"/>
              </a:rPr>
              <a:t>Review of basic concepts </a:t>
            </a:r>
            <a:br>
              <a:rPr lang="en-US">
                <a:solidFill>
                  <a:schemeClr val="bg1">
                    <a:lumMod val="65000"/>
                  </a:schemeClr>
                </a:solidFill>
                <a:latin typeface="Karla" pitchFamily="2" charset="0"/>
              </a:rPr>
            </a:br>
            <a:endParaRPr>
              <a:solidFill>
                <a:schemeClr val="bg1">
                  <a:lumMod val="65000"/>
                </a:schemeClr>
              </a:solidFill>
              <a:latin typeface="Karla" pitchFamily="2" charset="0"/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 lang="en-IN">
                <a:solidFill>
                  <a:schemeClr val="bg1">
                    <a:lumMod val="65000"/>
                  </a:schemeClr>
                </a:solidFill>
                <a:latin typeface="Karla" pitchFamily="2" charset="0"/>
              </a:rPr>
              <a:t>Perceptron - 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Karla" pitchFamily="2" charset="0"/>
              </a:rPr>
              <a:t>Single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Karla" pitchFamily="2" charset="0"/>
              </a:rPr>
              <a:t>n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Karla" pitchFamily="2" charset="0"/>
              </a:rPr>
              <a:t>euron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Karla" pitchFamily="2" charset="0"/>
              </a:rPr>
              <a:t>n</a:t>
            </a:r>
            <a:r>
              <a:rPr>
                <a:solidFill>
                  <a:schemeClr val="bg1">
                    <a:lumMod val="65000"/>
                  </a:schemeClr>
                </a:solidFill>
                <a:latin typeface="Karla" pitchFamily="2" charset="0"/>
              </a:rPr>
              <a:t>etwork </a:t>
            </a:r>
            <a:br>
              <a:rPr lang="en-US">
                <a:solidFill>
                  <a:schemeClr val="bg1">
                    <a:lumMod val="65000"/>
                  </a:schemeClr>
                </a:solidFill>
                <a:latin typeface="Karla" pitchFamily="2" charset="0"/>
              </a:rPr>
            </a:br>
            <a:endParaRPr>
              <a:solidFill>
                <a:schemeClr val="bg1">
                  <a:lumMod val="65000"/>
                </a:schemeClr>
              </a:solidFill>
              <a:latin typeface="Karla" pitchFamily="2" charset="0"/>
            </a:endParaRPr>
          </a:p>
          <a:p>
            <a:pPr marL="488632" indent="-488632" defTabSz="434322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660"/>
            </a:pPr>
            <a:r>
              <a:rPr>
                <a:solidFill>
                  <a:schemeClr val="bg1">
                    <a:lumMod val="65000"/>
                  </a:schemeClr>
                </a:solidFill>
                <a:latin typeface="Karla" pitchFamily="2" charset="0"/>
              </a:rPr>
              <a:t>Multi-Layer Perceptron (MLP)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7F9049-3D8E-1E4E-9B98-41645D82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71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Build our first ANN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5807E-7741-7F4D-A896-A25904F82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08" name="Straight Connector 61"/>
          <p:cNvSpPr/>
          <p:nvPr/>
        </p:nvSpPr>
        <p:spPr>
          <a:xfrm flipV="1">
            <a:off x="0" y="4301369"/>
            <a:ext cx="12192000" cy="53532"/>
          </a:xfrm>
          <a:prstGeom prst="line">
            <a:avLst/>
          </a:prstGeom>
          <a:ln w="25400">
            <a:solidFill>
              <a:srgbClr val="94165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Rectangle 79"/>
              <p:cNvSpPr txBox="1"/>
              <p:nvPr/>
            </p:nvSpPr>
            <p:spPr>
              <a:xfrm>
                <a:off x="1589378" y="5725078"/>
                <a:ext cx="2195813" cy="9780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𝑋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… 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𝑜</m:t>
                                    </m:r>
                                    <m:r>
                                      <a:rPr kumimoji="0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  <a:sym typeface="Calibri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…</m:t>
                                </m:r>
                              </m:e>
                            </m:mr>
                          </m:m>
                          <m:eqArr>
                            <m:eqArr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eqArr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1</m:t>
                                  </m:r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𝑜𝑝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31" name="Rectangle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78" y="5725078"/>
                <a:ext cx="2195813" cy="978015"/>
              </a:xfrm>
              <a:prstGeom prst="rect">
                <a:avLst/>
              </a:prstGeom>
              <a:blipFill>
                <a:blip r:embed="rId2"/>
                <a:stretch>
                  <a:fillRect l="-2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Rectangle 80"/>
              <p:cNvSpPr/>
              <p:nvPr/>
            </p:nvSpPr>
            <p:spPr>
              <a:xfrm>
                <a:off x="3897759" y="5519980"/>
                <a:ext cx="1265251" cy="1382395"/>
              </a:xfrm>
              <a:prstGeom prst="rect">
                <a:avLst/>
              </a:prstGeom>
              <a:solidFill>
                <a:srgbClr val="F9F9F9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1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W</m:t>
                      </m:r>
                      <m:r>
                        <a:rPr kumimoji="0" sz="1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sz="1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sym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sz="19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sym typeface="Cambria Math"/>
                                </a:rPr>
                              </m:ctrlPr>
                            </m:eqArrPr>
                            <m:e>
                              <m:r>
                                <a:rPr kumimoji="0" sz="19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sym typeface="Cambria Math"/>
                                </a:rPr>
                                <m:t>𝑏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sz="19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0" sz="19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  <a:sym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0" sz="19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  <a:sym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sz="18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/>
                                  <a:sym typeface="Cambria Math"/>
                                </a:rPr>
                                <m:t> </m:t>
                              </m:r>
                              <m:eqArr>
                                <m:eqArrPr>
                                  <m:ctrlPr>
                                    <a:rPr kumimoji="0" sz="19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  <a:sym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kumimoji="0" sz="19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/>
                                      <a:sym typeface="Cambria Math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0" sz="19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/>
                                          <a:sym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9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/>
                                          <a:sym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0" sz="19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/>
                                          <a:sym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/>
                  <a:ea typeface="Cambria Math"/>
                  <a:sym typeface="Cambria Math"/>
                </a:endParaRPr>
              </a:p>
            </p:txBody>
          </p:sp>
        </mc:Choice>
        <mc:Fallback xmlns="">
          <p:sp>
            <p:nvSpPr>
              <p:cNvPr id="532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759" y="5519980"/>
                <a:ext cx="1265251" cy="13823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11B9727-4843-2446-08D5-6185E3A1AF93}"/>
              </a:ext>
            </a:extLst>
          </p:cNvPr>
          <p:cNvGrpSpPr/>
          <p:nvPr/>
        </p:nvGrpSpPr>
        <p:grpSpPr>
          <a:xfrm>
            <a:off x="445319" y="2841743"/>
            <a:ext cx="10726853" cy="1005842"/>
            <a:chOff x="445319" y="2841743"/>
            <a:chExt cx="10726853" cy="1005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6" name="TextBox 24"/>
                <p:cNvSpPr txBox="1"/>
                <p:nvPr/>
              </p:nvSpPr>
              <p:spPr>
                <a:xfrm>
                  <a:off x="9505871" y="3016877"/>
                  <a:ext cx="1666301" cy="6135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ℒ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(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𝛽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)=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𝑖</m:t>
                            </m:r>
                          </m:sub>
                          <m:sup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76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871" y="3016877"/>
                  <a:ext cx="1666301" cy="613594"/>
                </a:xfrm>
                <a:prstGeom prst="rect">
                  <a:avLst/>
                </a:prstGeom>
                <a:blipFill>
                  <a:blip r:embed="rId4"/>
                  <a:stretch>
                    <a:fillRect b="-227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TextBox 27"/>
                <p:cNvSpPr txBox="1"/>
                <p:nvPr/>
              </p:nvSpPr>
              <p:spPr>
                <a:xfrm>
                  <a:off x="445319" y="3245132"/>
                  <a:ext cx="179680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80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19" y="3245132"/>
                  <a:ext cx="179680" cy="149505"/>
                </a:xfrm>
                <a:prstGeom prst="rect">
                  <a:avLst/>
                </a:prstGeom>
                <a:blipFill>
                  <a:blip r:embed="rId5"/>
                  <a:stretch>
                    <a:fillRect l="-36667" r="-36667" b="-9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1" name="Straight Arrow Connector 28"/>
            <p:cNvSpPr/>
            <p:nvPr/>
          </p:nvSpPr>
          <p:spPr>
            <a:xfrm>
              <a:off x="772402" y="3448797"/>
              <a:ext cx="347197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TextBox 29"/>
                <p:cNvSpPr txBox="1"/>
                <p:nvPr/>
              </p:nvSpPr>
              <p:spPr>
                <a:xfrm>
                  <a:off x="2552613" y="3221554"/>
                  <a:ext cx="1427376" cy="3847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sz="1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h</m:t>
                        </m:r>
                        <m:r>
                          <a:rPr kumimoji="0" sz="1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=</m:t>
                        </m:r>
                        <m:r>
                          <a:rPr kumimoji="0" sz="1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𝑋𝑊</m:t>
                        </m:r>
                        <m:r>
                          <a:rPr kumimoji="0" sz="1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+</m:t>
                        </m:r>
                        <m:r>
                          <a:rPr kumimoji="0" sz="1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𝑏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/>
                    <a:ea typeface="Cambria Math"/>
                    <a:sym typeface="Cambria Math"/>
                  </a:endParaRPr>
                </a:p>
              </p:txBody>
            </p:sp>
          </mc:Choice>
          <mc:Fallback xmlns="">
            <p:sp>
              <p:nvSpPr>
                <p:cNvPr id="482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2613" y="3221554"/>
                  <a:ext cx="1427376" cy="384719"/>
                </a:xfrm>
                <a:prstGeom prst="rect">
                  <a:avLst/>
                </a:prstGeom>
                <a:blipFill>
                  <a:blip r:embed="rId6"/>
                  <a:stretch>
                    <a:fillRect l="-299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3" name="Straight Arrow Connector 30"/>
            <p:cNvSpPr/>
            <p:nvPr/>
          </p:nvSpPr>
          <p:spPr>
            <a:xfrm flipV="1">
              <a:off x="2301225" y="3437110"/>
              <a:ext cx="255533" cy="4542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TextBox 32"/>
                <p:cNvSpPr txBox="1"/>
                <p:nvPr/>
              </p:nvSpPr>
              <p:spPr>
                <a:xfrm>
                  <a:off x="6048978" y="3127027"/>
                  <a:ext cx="1309397" cy="5250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𝑦</m:t>
                            </m:r>
                          </m:e>
                        </m:acc>
                        <m: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 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−</m:t>
                                </m:r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h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87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8978" y="3127027"/>
                  <a:ext cx="1309397" cy="5250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8" name="Straight Arrow Connector 33"/>
            <p:cNvSpPr/>
            <p:nvPr/>
          </p:nvSpPr>
          <p:spPr>
            <a:xfrm>
              <a:off x="5631342" y="3436907"/>
              <a:ext cx="277388" cy="204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92" name="Straight Arrow Connector 35"/>
            <p:cNvSpPr/>
            <p:nvPr/>
          </p:nvSpPr>
          <p:spPr>
            <a:xfrm>
              <a:off x="4077660" y="3420864"/>
              <a:ext cx="310420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93" name="Straight Arrow Connector 36"/>
            <p:cNvSpPr/>
            <p:nvPr/>
          </p:nvSpPr>
          <p:spPr>
            <a:xfrm>
              <a:off x="7368735" y="3419818"/>
              <a:ext cx="328206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96" name="Straight Arrow Connector 23"/>
            <p:cNvSpPr/>
            <p:nvPr/>
          </p:nvSpPr>
          <p:spPr>
            <a:xfrm flipV="1">
              <a:off x="8908855" y="3406219"/>
              <a:ext cx="576296" cy="7569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A6C25383-B7D8-DC8D-DB98-D9964B2387AE}"/>
                </a:ext>
              </a:extLst>
            </p:cNvPr>
            <p:cNvSpPr/>
            <p:nvPr/>
          </p:nvSpPr>
          <p:spPr>
            <a:xfrm>
              <a:off x="1174970" y="2841743"/>
              <a:ext cx="1074332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Affine</a:t>
              </a: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BA5B5EE9-A5FD-4D7B-0C3A-E95947AF2A99}"/>
                </a:ext>
              </a:extLst>
            </p:cNvPr>
            <p:cNvSpPr/>
            <p:nvPr/>
          </p:nvSpPr>
          <p:spPr>
            <a:xfrm>
              <a:off x="4387542" y="2841744"/>
              <a:ext cx="1262035" cy="1005841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Activation</a:t>
              </a:r>
              <a:endParaRPr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E23DBF33-983A-9E48-CB0D-88A523B9B26C}"/>
                </a:ext>
              </a:extLst>
            </p:cNvPr>
            <p:cNvSpPr/>
            <p:nvPr/>
          </p:nvSpPr>
          <p:spPr>
            <a:xfrm>
              <a:off x="7787817" y="2841743"/>
              <a:ext cx="1005844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Loss Fun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C58375-6F1B-80E4-0DC5-AE441ACAD056}"/>
              </a:ext>
            </a:extLst>
          </p:cNvPr>
          <p:cNvGrpSpPr/>
          <p:nvPr/>
        </p:nvGrpSpPr>
        <p:grpSpPr>
          <a:xfrm>
            <a:off x="313940" y="4514138"/>
            <a:ext cx="10880656" cy="1005842"/>
            <a:chOff x="313940" y="4514138"/>
            <a:chExt cx="10880656" cy="1005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TextBox 65"/>
                <p:cNvSpPr txBox="1"/>
                <p:nvPr/>
              </p:nvSpPr>
              <p:spPr>
                <a:xfrm>
                  <a:off x="9528295" y="4691486"/>
                  <a:ext cx="1666301" cy="6135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ℒ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(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𝛽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)=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𝑖</m:t>
                            </m:r>
                          </m:sub>
                          <m:sup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09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295" y="4691486"/>
                  <a:ext cx="1666301" cy="613594"/>
                </a:xfrm>
                <a:prstGeom prst="rect">
                  <a:avLst/>
                </a:prstGeom>
                <a:blipFill>
                  <a:blip r:embed="rId8"/>
                  <a:stretch>
                    <a:fillRect b="-23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3" name="TextBox 68"/>
                <p:cNvSpPr txBox="1"/>
                <p:nvPr/>
              </p:nvSpPr>
              <p:spPr>
                <a:xfrm>
                  <a:off x="313940" y="4863515"/>
                  <a:ext cx="179680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13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940" y="4863515"/>
                  <a:ext cx="179680" cy="149505"/>
                </a:xfrm>
                <a:prstGeom prst="rect">
                  <a:avLst/>
                </a:prstGeom>
                <a:blipFill>
                  <a:blip r:embed="rId9"/>
                  <a:stretch>
                    <a:fillRect l="-36667" r="-36667" b="-10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4" name="Straight Arrow Connector 69"/>
            <p:cNvSpPr/>
            <p:nvPr/>
          </p:nvSpPr>
          <p:spPr>
            <a:xfrm>
              <a:off x="641023" y="5067180"/>
              <a:ext cx="347197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5" name="TextBox 70"/>
                <p:cNvSpPr txBox="1"/>
                <p:nvPr/>
              </p:nvSpPr>
              <p:spPr>
                <a:xfrm>
                  <a:off x="2561208" y="4830375"/>
                  <a:ext cx="962889" cy="6286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h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=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𝑋𝑊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/>
                    <a:ea typeface="Cambria Math"/>
                    <a:sym typeface="Cambria Math"/>
                  </a:endParaRPr>
                </a:p>
              </p:txBody>
            </p:sp>
          </mc:Choice>
          <mc:Fallback xmlns="">
            <p:sp>
              <p:nvSpPr>
                <p:cNvPr id="515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1208" y="4830375"/>
                  <a:ext cx="962889" cy="628610"/>
                </a:xfrm>
                <a:prstGeom prst="rect">
                  <a:avLst/>
                </a:prstGeom>
                <a:blipFill>
                  <a:blip r:embed="rId10"/>
                  <a:stretch>
                    <a:fillRect l="-379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6" name="Straight Arrow Connector 71"/>
            <p:cNvSpPr/>
            <p:nvPr/>
          </p:nvSpPr>
          <p:spPr>
            <a:xfrm flipV="1">
              <a:off x="2247911" y="5055494"/>
              <a:ext cx="255533" cy="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73"/>
                <p:cNvSpPr txBox="1"/>
                <p:nvPr/>
              </p:nvSpPr>
              <p:spPr>
                <a:xfrm>
                  <a:off x="6058296" y="4786590"/>
                  <a:ext cx="1258101" cy="5250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𝑦</m:t>
                            </m:r>
                          </m:e>
                        </m:acc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−</m:t>
                                </m:r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h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20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296" y="4786590"/>
                  <a:ext cx="1258101" cy="5250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1" name="Straight Arrow Connector 74"/>
            <p:cNvSpPr/>
            <p:nvPr/>
          </p:nvSpPr>
          <p:spPr>
            <a:xfrm>
              <a:off x="5638510" y="5055290"/>
              <a:ext cx="277388" cy="204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25" name="Straight Arrow Connector 76"/>
            <p:cNvSpPr/>
            <p:nvPr/>
          </p:nvSpPr>
          <p:spPr>
            <a:xfrm>
              <a:off x="4051129" y="5039247"/>
              <a:ext cx="310420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26" name="Straight Arrow Connector 77"/>
            <p:cNvSpPr/>
            <p:nvPr/>
          </p:nvSpPr>
          <p:spPr>
            <a:xfrm>
              <a:off x="7379009" y="5067179"/>
              <a:ext cx="328206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29" name="Straight Arrow Connector 64"/>
            <p:cNvSpPr/>
            <p:nvPr/>
          </p:nvSpPr>
          <p:spPr>
            <a:xfrm flipV="1">
              <a:off x="8931279" y="5080828"/>
              <a:ext cx="576296" cy="7569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8" name="Square">
              <a:extLst>
                <a:ext uri="{FF2B5EF4-FFF2-40B4-BE49-F238E27FC236}">
                  <a16:creationId xmlns:a16="http://schemas.microsoft.com/office/drawing/2014/main" id="{950ADF7A-054A-7AF5-D010-ABE75ABFD2D5}"/>
                </a:ext>
              </a:extLst>
            </p:cNvPr>
            <p:cNvSpPr/>
            <p:nvPr/>
          </p:nvSpPr>
          <p:spPr>
            <a:xfrm>
              <a:off x="1173579" y="4514138"/>
              <a:ext cx="1074332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Affine</a:t>
              </a: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3257C8FC-803C-729C-3431-79030FBD17BD}"/>
                </a:ext>
              </a:extLst>
            </p:cNvPr>
            <p:cNvSpPr/>
            <p:nvPr/>
          </p:nvSpPr>
          <p:spPr>
            <a:xfrm>
              <a:off x="4382269" y="4514139"/>
              <a:ext cx="1262035" cy="1005841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Activation</a:t>
              </a:r>
              <a:endParaRPr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sp>
          <p:nvSpPr>
            <p:cNvPr id="20" name="Square">
              <a:extLst>
                <a:ext uri="{FF2B5EF4-FFF2-40B4-BE49-F238E27FC236}">
                  <a16:creationId xmlns:a16="http://schemas.microsoft.com/office/drawing/2014/main" id="{4F7DA429-6D81-8EFF-AF13-51C91F585462}"/>
                </a:ext>
              </a:extLst>
            </p:cNvPr>
            <p:cNvSpPr/>
            <p:nvPr/>
          </p:nvSpPr>
          <p:spPr>
            <a:xfrm>
              <a:off x="7787817" y="4514138"/>
              <a:ext cx="1005844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Loss Fun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A7E90-0D74-A7FF-96D7-96E66EFDE8DD}"/>
              </a:ext>
            </a:extLst>
          </p:cNvPr>
          <p:cNvGrpSpPr/>
          <p:nvPr/>
        </p:nvGrpSpPr>
        <p:grpSpPr>
          <a:xfrm>
            <a:off x="455593" y="1471858"/>
            <a:ext cx="10726853" cy="1005842"/>
            <a:chOff x="455593" y="1471858"/>
            <a:chExt cx="10726853" cy="1005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TextBox 7"/>
                <p:cNvSpPr txBox="1"/>
                <p:nvPr/>
              </p:nvSpPr>
              <p:spPr>
                <a:xfrm>
                  <a:off x="9516145" y="1577868"/>
                  <a:ext cx="1666301" cy="6135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ℒ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(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𝛽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)=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𝑖</m:t>
                            </m:r>
                          </m:sub>
                          <m:sup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𝛽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54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6145" y="1577868"/>
                  <a:ext cx="1666301" cy="613594"/>
                </a:xfrm>
                <a:prstGeom prst="rect">
                  <a:avLst/>
                </a:prstGeom>
                <a:blipFill>
                  <a:blip r:embed="rId12"/>
                  <a:stretch>
                    <a:fillRect b="-2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10"/>
                <p:cNvSpPr txBox="1"/>
                <p:nvPr/>
              </p:nvSpPr>
              <p:spPr>
                <a:xfrm>
                  <a:off x="455593" y="1806123"/>
                  <a:ext cx="179680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58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93" y="1806123"/>
                  <a:ext cx="179680" cy="149505"/>
                </a:xfrm>
                <a:prstGeom prst="rect">
                  <a:avLst/>
                </a:prstGeom>
                <a:blipFill>
                  <a:blip r:embed="rId13"/>
                  <a:stretch>
                    <a:fillRect l="-41379" r="-37931" b="-9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9" name="Straight Arrow Connector 11"/>
            <p:cNvSpPr/>
            <p:nvPr/>
          </p:nvSpPr>
          <p:spPr>
            <a:xfrm>
              <a:off x="782676" y="2009788"/>
              <a:ext cx="347197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61" name="Straight Arrow Connector 13"/>
            <p:cNvSpPr/>
            <p:nvPr/>
          </p:nvSpPr>
          <p:spPr>
            <a:xfrm flipV="1">
              <a:off x="2311499" y="1998101"/>
              <a:ext cx="255533" cy="4542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66" name="Straight Arrow Connector 16"/>
            <p:cNvSpPr/>
            <p:nvPr/>
          </p:nvSpPr>
          <p:spPr>
            <a:xfrm>
              <a:off x="5641616" y="1997898"/>
              <a:ext cx="277388" cy="204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71" name="Straight Arrow Connector 19"/>
            <p:cNvSpPr/>
            <p:nvPr/>
          </p:nvSpPr>
          <p:spPr>
            <a:xfrm>
              <a:off x="7379009" y="1980809"/>
              <a:ext cx="328206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74" name="Straight Arrow Connector 6"/>
            <p:cNvSpPr/>
            <p:nvPr/>
          </p:nvSpPr>
          <p:spPr>
            <a:xfrm flipV="1">
              <a:off x="8919129" y="1967210"/>
              <a:ext cx="576296" cy="7569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2" name="Square">
              <a:extLst>
                <a:ext uri="{FF2B5EF4-FFF2-40B4-BE49-F238E27FC236}">
                  <a16:creationId xmlns:a16="http://schemas.microsoft.com/office/drawing/2014/main" id="{51D50E24-F2E0-EC21-8663-4B558B1FBA9F}"/>
                </a:ext>
              </a:extLst>
            </p:cNvPr>
            <p:cNvSpPr/>
            <p:nvPr/>
          </p:nvSpPr>
          <p:spPr>
            <a:xfrm>
              <a:off x="1174970" y="1471858"/>
              <a:ext cx="1074332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Affine</a:t>
              </a: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5E728CF2-26E7-ECE7-8831-C64D7C3B1313}"/>
                </a:ext>
              </a:extLst>
            </p:cNvPr>
            <p:cNvSpPr/>
            <p:nvPr/>
          </p:nvSpPr>
          <p:spPr>
            <a:xfrm>
              <a:off x="4387543" y="1471858"/>
              <a:ext cx="1262035" cy="1005841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Activation</a:t>
              </a:r>
              <a:endParaRPr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sp>
          <p:nvSpPr>
            <p:cNvPr id="14" name="Square">
              <a:extLst>
                <a:ext uri="{FF2B5EF4-FFF2-40B4-BE49-F238E27FC236}">
                  <a16:creationId xmlns:a16="http://schemas.microsoft.com/office/drawing/2014/main" id="{BF7F0FB9-7891-2113-4863-638A8EE2B969}"/>
                </a:ext>
              </a:extLst>
            </p:cNvPr>
            <p:cNvSpPr/>
            <p:nvPr/>
          </p:nvSpPr>
          <p:spPr>
            <a:xfrm>
              <a:off x="7787819" y="1471858"/>
              <a:ext cx="1005844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Loss Fun</a:t>
              </a:r>
            </a:p>
          </p:txBody>
        </p:sp>
        <p:sp>
          <p:nvSpPr>
            <p:cNvPr id="24" name="Straight Arrow Connector 35">
              <a:extLst>
                <a:ext uri="{FF2B5EF4-FFF2-40B4-BE49-F238E27FC236}">
                  <a16:creationId xmlns:a16="http://schemas.microsoft.com/office/drawing/2014/main" id="{AAFF466B-969C-57A2-7012-F10CA47241FA}"/>
                </a:ext>
              </a:extLst>
            </p:cNvPr>
            <p:cNvSpPr/>
            <p:nvPr/>
          </p:nvSpPr>
          <p:spPr>
            <a:xfrm>
              <a:off x="4087934" y="1981855"/>
              <a:ext cx="310420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2">
                <a:extLst>
                  <a:ext uri="{FF2B5EF4-FFF2-40B4-BE49-F238E27FC236}">
                    <a16:creationId xmlns:a16="http://schemas.microsoft.com/office/drawing/2014/main" id="{1BE87BCF-9C09-C33E-CFF8-F48AF41C8789}"/>
                  </a:ext>
                </a:extLst>
              </p:cNvPr>
              <p:cNvSpPr txBox="1"/>
              <p:nvPr/>
            </p:nvSpPr>
            <p:spPr>
              <a:xfrm>
                <a:off x="2652459" y="1826248"/>
                <a:ext cx="146565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h</m:t>
                      </m:r>
                      <m:r>
                        <a:rPr kumimoji="0" lang="ar-AE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kumimoji="0" lang="ar-AE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𝐼</m:t>
                      </m:r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𝑋</m:t>
                          </m:r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12">
                <a:extLst>
                  <a:ext uri="{FF2B5EF4-FFF2-40B4-BE49-F238E27FC236}">
                    <a16:creationId xmlns:a16="http://schemas.microsoft.com/office/drawing/2014/main" id="{1BE87BCF-9C09-C33E-CFF8-F48AF41C8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9" y="1826248"/>
                <a:ext cx="1465658" cy="276999"/>
              </a:xfrm>
              <a:prstGeom prst="rect">
                <a:avLst/>
              </a:prstGeom>
              <a:blipFill>
                <a:blip r:embed="rId15"/>
                <a:stretch>
                  <a:fillRect l="-3734" t="-4444" r="-1245" b="-355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5">
                <a:extLst>
                  <a:ext uri="{FF2B5EF4-FFF2-40B4-BE49-F238E27FC236}">
                    <a16:creationId xmlns:a16="http://schemas.microsoft.com/office/drawing/2014/main" id="{3AB86641-1843-A02B-0F6E-14F545697441}"/>
                  </a:ext>
                </a:extLst>
              </p:cNvPr>
              <p:cNvSpPr txBox="1"/>
              <p:nvPr/>
            </p:nvSpPr>
            <p:spPr>
              <a:xfrm>
                <a:off x="6058296" y="1684711"/>
                <a:ext cx="1146897" cy="4967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𝑝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−</m:t>
                              </m:r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h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4" name="TextBox 15">
                <a:extLst>
                  <a:ext uri="{FF2B5EF4-FFF2-40B4-BE49-F238E27FC236}">
                    <a16:creationId xmlns:a16="http://schemas.microsoft.com/office/drawing/2014/main" id="{3AB86641-1843-A02B-0F6E-14F54569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96" y="1684711"/>
                <a:ext cx="1146897" cy="496749"/>
              </a:xfrm>
              <a:prstGeom prst="rect">
                <a:avLst/>
              </a:prstGeom>
              <a:blipFill>
                <a:blip r:embed="rId16"/>
                <a:stretch>
                  <a:fillRect r="-3723" b="-48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traight Arrow Connector 77">
            <a:extLst>
              <a:ext uri="{FF2B5EF4-FFF2-40B4-BE49-F238E27FC236}">
                <a16:creationId xmlns:a16="http://schemas.microsoft.com/office/drawing/2014/main" id="{0AAF06EB-0558-19D0-ACA9-0FEF1A956BD0}"/>
              </a:ext>
            </a:extLst>
          </p:cNvPr>
          <p:cNvSpPr/>
          <p:nvPr/>
        </p:nvSpPr>
        <p:spPr>
          <a:xfrm flipH="1" flipV="1">
            <a:off x="5001768" y="5750721"/>
            <a:ext cx="1682495" cy="358372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592D8-49C1-0267-0C09-4AB4ADD98078}"/>
                  </a:ext>
                </a:extLst>
              </p:cNvPr>
              <p:cNvSpPr txBox="1"/>
              <p:nvPr/>
            </p:nvSpPr>
            <p:spPr>
              <a:xfrm>
                <a:off x="6729582" y="5984062"/>
                <a:ext cx="2477695" cy="400110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sym typeface="Cambria Math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is included in W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592D8-49C1-0267-0C09-4AB4ADD98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82" y="5984062"/>
                <a:ext cx="2477695" cy="400110"/>
              </a:xfrm>
              <a:prstGeom prst="rect">
                <a:avLst/>
              </a:prstGeom>
              <a:blipFill>
                <a:blip r:embed="rId17"/>
                <a:stretch>
                  <a:fillRect t="-5714" b="-21429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ADE18ED1-7591-3860-A3FD-890755CB6892}"/>
              </a:ext>
            </a:extLst>
          </p:cNvPr>
          <p:cNvSpPr/>
          <p:nvPr/>
        </p:nvSpPr>
        <p:spPr>
          <a:xfrm>
            <a:off x="3182746" y="4775498"/>
            <a:ext cx="255533" cy="475043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aight Arrow Connector 77">
            <a:extLst>
              <a:ext uri="{FF2B5EF4-FFF2-40B4-BE49-F238E27FC236}">
                <a16:creationId xmlns:a16="http://schemas.microsoft.com/office/drawing/2014/main" id="{E88E1FCE-BEDC-A679-FEE5-F11AB79F385A}"/>
              </a:ext>
            </a:extLst>
          </p:cNvPr>
          <p:cNvSpPr/>
          <p:nvPr/>
        </p:nvSpPr>
        <p:spPr>
          <a:xfrm>
            <a:off x="3426339" y="5223304"/>
            <a:ext cx="1074332" cy="475042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358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" grpId="0" animBg="1"/>
      <p:bldP spid="53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Build our first ANN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F48D75-0A0A-7B4F-AA7B-0B837FA5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2D9B13-8989-35E2-43BD-49A5F561544A}"/>
              </a:ext>
            </a:extLst>
          </p:cNvPr>
          <p:cNvGrpSpPr/>
          <p:nvPr/>
        </p:nvGrpSpPr>
        <p:grpSpPr>
          <a:xfrm>
            <a:off x="455593" y="1471858"/>
            <a:ext cx="10853266" cy="1005842"/>
            <a:chOff x="455593" y="1471858"/>
            <a:chExt cx="10853266" cy="1005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0" name="TextBox 42"/>
                <p:cNvSpPr txBox="1"/>
                <p:nvPr/>
              </p:nvSpPr>
              <p:spPr>
                <a:xfrm>
                  <a:off x="9389733" y="1584732"/>
                  <a:ext cx="1919126" cy="6135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ℒ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(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𝑊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)=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𝑖</m:t>
                            </m:r>
                          </m:sub>
                          <m:sup>
                            <m:r>
                              <a:rPr kumimoji="0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  <a:sym typeface="Calibri"/>
                                  </a:rPr>
                                  <m:t>𝑊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40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9733" y="1584732"/>
                  <a:ext cx="1919126" cy="613594"/>
                </a:xfrm>
                <a:prstGeom prst="rect">
                  <a:avLst/>
                </a:prstGeom>
                <a:blipFill>
                  <a:blip r:embed="rId2"/>
                  <a:stretch>
                    <a:fillRect b="-227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TextBox 45"/>
                <p:cNvSpPr txBox="1"/>
                <p:nvPr/>
              </p:nvSpPr>
              <p:spPr>
                <a:xfrm>
                  <a:off x="455593" y="1812987"/>
                  <a:ext cx="179680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44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93" y="1812987"/>
                  <a:ext cx="179680" cy="149505"/>
                </a:xfrm>
                <a:prstGeom prst="rect">
                  <a:avLst/>
                </a:prstGeom>
                <a:blipFill>
                  <a:blip r:embed="rId3"/>
                  <a:stretch>
                    <a:fillRect l="-41379" r="-37931" b="-9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5" name="Straight Arrow Connector 46"/>
            <p:cNvSpPr/>
            <p:nvPr/>
          </p:nvSpPr>
          <p:spPr>
            <a:xfrm>
              <a:off x="782676" y="2016652"/>
              <a:ext cx="347197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TextBox 47"/>
                <p:cNvSpPr txBox="1"/>
                <p:nvPr/>
              </p:nvSpPr>
              <p:spPr>
                <a:xfrm>
                  <a:off x="2629308" y="1812987"/>
                  <a:ext cx="962890" cy="6286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m="http://schemas.openxmlformats.org/officeDocument/2006/math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h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=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𝑋𝑊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/>
                    <a:ea typeface="Cambria Math"/>
                    <a:sym typeface="Cambria Math"/>
                  </a:endParaRPr>
                </a:p>
              </p:txBody>
            </p:sp>
          </mc:Choice>
          <mc:Fallback xmlns="">
            <p:sp>
              <p:nvSpPr>
                <p:cNvPr id="546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308" y="1812987"/>
                  <a:ext cx="962890" cy="628610"/>
                </a:xfrm>
                <a:prstGeom prst="rect">
                  <a:avLst/>
                </a:prstGeom>
                <a:blipFill>
                  <a:blip r:embed="rId4"/>
                  <a:stretch>
                    <a:fillRect l="-379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  </a:ext>
                </a:ex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7" name="Straight Arrow Connector 48"/>
            <p:cNvSpPr/>
            <p:nvPr/>
          </p:nvSpPr>
          <p:spPr>
            <a:xfrm flipV="1">
              <a:off x="2311499" y="2004766"/>
              <a:ext cx="310050" cy="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1" name="TextBox 50"/>
                <p:cNvSpPr txBox="1"/>
                <p:nvPr/>
              </p:nvSpPr>
              <p:spPr>
                <a:xfrm>
                  <a:off x="5963254" y="1711566"/>
                  <a:ext cx="1335045" cy="5250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𝑦</m:t>
                            </m:r>
                          </m:e>
                        </m:acc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 </m:t>
                        </m:r>
                        <m:r>
                          <a:rPr kumimoji="0" lang="ar-AE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kumimoji="0" lang="ar-AE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ar-AE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ar-AE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0" lang="ar-AE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kumimoji="0" lang="ar-AE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sym typeface="Calibri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0" lang="ar-AE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sym typeface="Calibri"/>
                                  </a:rPr>
                                  <m:t>−</m:t>
                                </m:r>
                                <m:r>
                                  <a:rPr kumimoji="0" lang="ar-AE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sym typeface="Calibri"/>
                                  </a:rPr>
                                  <m:t>h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254" y="1711566"/>
                  <a:ext cx="1335045" cy="5250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2" name="Straight Arrow Connector 51"/>
            <p:cNvSpPr/>
            <p:nvPr/>
          </p:nvSpPr>
          <p:spPr>
            <a:xfrm>
              <a:off x="5641617" y="2004762"/>
              <a:ext cx="274320" cy="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56" name="Straight Arrow Connector 53"/>
            <p:cNvSpPr/>
            <p:nvPr/>
          </p:nvSpPr>
          <p:spPr>
            <a:xfrm flipV="1">
              <a:off x="3592198" y="1988719"/>
              <a:ext cx="806156" cy="8935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57" name="Straight Arrow Connector 54"/>
            <p:cNvSpPr/>
            <p:nvPr/>
          </p:nvSpPr>
          <p:spPr>
            <a:xfrm flipV="1">
              <a:off x="7306320" y="1995695"/>
              <a:ext cx="408917" cy="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60" name="Straight Arrow Connector 41"/>
            <p:cNvSpPr/>
            <p:nvPr/>
          </p:nvSpPr>
          <p:spPr>
            <a:xfrm flipV="1">
              <a:off x="8805311" y="1989162"/>
              <a:ext cx="576296" cy="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CB8ACCE0-CA7F-F8E5-E813-0208A17E0974}"/>
                </a:ext>
              </a:extLst>
            </p:cNvPr>
            <p:cNvSpPr/>
            <p:nvPr/>
          </p:nvSpPr>
          <p:spPr>
            <a:xfrm>
              <a:off x="1174970" y="1471858"/>
              <a:ext cx="1074332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Affine</a:t>
              </a: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25298AA5-7D6C-24C6-3325-B242EF34A653}"/>
                </a:ext>
              </a:extLst>
            </p:cNvPr>
            <p:cNvSpPr/>
            <p:nvPr/>
          </p:nvSpPr>
          <p:spPr>
            <a:xfrm>
              <a:off x="4387543" y="1471858"/>
              <a:ext cx="1262035" cy="1005841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Activation</a:t>
              </a:r>
              <a:endParaRPr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sp>
          <p:nvSpPr>
            <p:cNvPr id="11" name="Square">
              <a:extLst>
                <a:ext uri="{FF2B5EF4-FFF2-40B4-BE49-F238E27FC236}">
                  <a16:creationId xmlns:a16="http://schemas.microsoft.com/office/drawing/2014/main" id="{C8DFE607-40C1-6451-48F4-D8E87B87BE72}"/>
                </a:ext>
              </a:extLst>
            </p:cNvPr>
            <p:cNvSpPr/>
            <p:nvPr/>
          </p:nvSpPr>
          <p:spPr>
            <a:xfrm>
              <a:off x="7787819" y="1471858"/>
              <a:ext cx="1005844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Loss Fun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222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2EC838-64C5-7A7C-95EF-2445E5F2B38F}"/>
              </a:ext>
            </a:extLst>
          </p:cNvPr>
          <p:cNvSpPr/>
          <p:nvPr/>
        </p:nvSpPr>
        <p:spPr>
          <a:xfrm>
            <a:off x="881507" y="1003551"/>
            <a:ext cx="6581974" cy="2002420"/>
          </a:xfrm>
          <a:prstGeom prst="rect">
            <a:avLst/>
          </a:prstGeom>
          <a:solidFill>
            <a:srgbClr val="F9F9F9">
              <a:alpha val="16000"/>
            </a:srgbClr>
          </a:solidFill>
          <a:ln w="25400">
            <a:solidFill>
              <a:srgbClr val="002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Build our first ANN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F48D75-0A0A-7B4F-AA7B-0B837FA5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0" name="TextBox 42"/>
              <p:cNvSpPr txBox="1"/>
              <p:nvPr/>
            </p:nvSpPr>
            <p:spPr>
              <a:xfrm>
                <a:off x="9389733" y="1584732"/>
                <a:ext cx="1919126" cy="613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ℒ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(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𝑊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naryPr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40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733" y="1584732"/>
                <a:ext cx="1919126" cy="613594"/>
              </a:xfrm>
              <a:prstGeom prst="rect">
                <a:avLst/>
              </a:prstGeom>
              <a:blipFill>
                <a:blip r:embed="rId2"/>
                <a:stretch>
                  <a:fillRect b="-2277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4" name="TextBox 45"/>
              <p:cNvSpPr txBox="1"/>
              <p:nvPr/>
            </p:nvSpPr>
            <p:spPr>
              <a:xfrm>
                <a:off x="455593" y="1812987"/>
                <a:ext cx="179680" cy="1495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𝑋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44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93" y="1812987"/>
                <a:ext cx="179680" cy="149505"/>
              </a:xfrm>
              <a:prstGeom prst="rect">
                <a:avLst/>
              </a:prstGeom>
              <a:blipFill>
                <a:blip r:embed="rId3"/>
                <a:stretch>
                  <a:fillRect l="-41379" r="-37931" b="-96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5" name="Straight Arrow Connector 46"/>
          <p:cNvSpPr/>
          <p:nvPr/>
        </p:nvSpPr>
        <p:spPr>
          <a:xfrm>
            <a:off x="782676" y="2016652"/>
            <a:ext cx="347197" cy="1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TextBox 47"/>
              <p:cNvSpPr txBox="1"/>
              <p:nvPr/>
            </p:nvSpPr>
            <p:spPr>
              <a:xfrm>
                <a:off x="2629308" y="1812987"/>
                <a:ext cx="962890" cy="628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h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=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𝑋𝑊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/>
                  <a:ea typeface="Cambria Math"/>
                  <a:sym typeface="Cambria Math"/>
                </a:endParaRPr>
              </a:p>
            </p:txBody>
          </p:sp>
        </mc:Choice>
        <mc:Fallback xmlns="">
          <p:sp>
            <p:nvSpPr>
              <p:cNvPr id="546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08" y="1812987"/>
                <a:ext cx="962890" cy="628610"/>
              </a:xfrm>
              <a:prstGeom prst="rect">
                <a:avLst/>
              </a:prstGeom>
              <a:blipFill>
                <a:blip r:embed="rId4"/>
                <a:stretch>
                  <a:fillRect l="-3797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7" name="Straight Arrow Connector 48"/>
          <p:cNvSpPr/>
          <p:nvPr/>
        </p:nvSpPr>
        <p:spPr>
          <a:xfrm flipV="1">
            <a:off x="2311499" y="2004766"/>
            <a:ext cx="310050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TextBox 50"/>
              <p:cNvSpPr txBox="1"/>
              <p:nvPr/>
            </p:nvSpPr>
            <p:spPr>
              <a:xfrm>
                <a:off x="5963254" y="1711566"/>
                <a:ext cx="1335045" cy="5250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acc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𝑦</m:t>
                          </m:r>
                        </m:e>
                      </m:acc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 </m:t>
                      </m:r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−</m:t>
                              </m:r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h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54" y="1711566"/>
                <a:ext cx="1335045" cy="525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2" name="Straight Arrow Connector 51"/>
          <p:cNvSpPr/>
          <p:nvPr/>
        </p:nvSpPr>
        <p:spPr>
          <a:xfrm>
            <a:off x="5641617" y="2004762"/>
            <a:ext cx="274320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56" name="Straight Arrow Connector 53"/>
          <p:cNvSpPr/>
          <p:nvPr/>
        </p:nvSpPr>
        <p:spPr>
          <a:xfrm flipV="1">
            <a:off x="3592198" y="1988719"/>
            <a:ext cx="806156" cy="8935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57" name="Straight Arrow Connector 54"/>
          <p:cNvSpPr/>
          <p:nvPr/>
        </p:nvSpPr>
        <p:spPr>
          <a:xfrm flipV="1">
            <a:off x="7306320" y="1995695"/>
            <a:ext cx="408917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60" name="Straight Arrow Connector 41"/>
          <p:cNvSpPr/>
          <p:nvPr/>
        </p:nvSpPr>
        <p:spPr>
          <a:xfrm flipV="1">
            <a:off x="8805311" y="1989162"/>
            <a:ext cx="576296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3" name="Square">
            <a:extLst>
              <a:ext uri="{FF2B5EF4-FFF2-40B4-BE49-F238E27FC236}">
                <a16:creationId xmlns:a16="http://schemas.microsoft.com/office/drawing/2014/main" id="{6D15F1B5-4304-DA4B-B8E2-AD6513B841CE}"/>
              </a:ext>
            </a:extLst>
          </p:cNvPr>
          <p:cNvSpPr/>
          <p:nvPr/>
        </p:nvSpPr>
        <p:spPr>
          <a:xfrm>
            <a:off x="1174970" y="1471858"/>
            <a:ext cx="107433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Affine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90A65DAB-2987-4BD1-599C-71D3F3DA9CEF}"/>
              </a:ext>
            </a:extLst>
          </p:cNvPr>
          <p:cNvSpPr/>
          <p:nvPr/>
        </p:nvSpPr>
        <p:spPr>
          <a:xfrm>
            <a:off x="4387543" y="1471858"/>
            <a:ext cx="1262035" cy="1005841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Activation</a:t>
            </a:r>
            <a:endParaRPr spc="-150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6" name="Square">
            <a:extLst>
              <a:ext uri="{FF2B5EF4-FFF2-40B4-BE49-F238E27FC236}">
                <a16:creationId xmlns:a16="http://schemas.microsoft.com/office/drawing/2014/main" id="{D1AE7E19-8D71-D155-3744-734E1A9D20A0}"/>
              </a:ext>
            </a:extLst>
          </p:cNvPr>
          <p:cNvSpPr/>
          <p:nvPr/>
        </p:nvSpPr>
        <p:spPr>
          <a:xfrm>
            <a:off x="7787819" y="1471858"/>
            <a:ext cx="1005844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Loss Fun</a:t>
            </a:r>
          </a:p>
        </p:txBody>
      </p:sp>
    </p:spTree>
    <p:extLst>
      <p:ext uri="{BB962C8B-B14F-4D97-AF65-F5344CB8AC3E}">
        <p14:creationId xmlns:p14="http://schemas.microsoft.com/office/powerpoint/2010/main" val="395068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81E1EB-11E2-FAE1-779E-8E60A94944E1}"/>
              </a:ext>
            </a:extLst>
          </p:cNvPr>
          <p:cNvSpPr/>
          <p:nvPr/>
        </p:nvSpPr>
        <p:spPr>
          <a:xfrm>
            <a:off x="881507" y="1003551"/>
            <a:ext cx="6581974" cy="2002420"/>
          </a:xfrm>
          <a:prstGeom prst="rect">
            <a:avLst/>
          </a:prstGeom>
          <a:solidFill>
            <a:srgbClr val="F9F9F9">
              <a:alpha val="16000"/>
            </a:srgbClr>
          </a:solidFill>
          <a:ln w="25400">
            <a:solidFill>
              <a:srgbClr val="002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Build our first ANN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F48D75-0A0A-7B4F-AA7B-0B837FA5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grpSp>
        <p:nvGrpSpPr>
          <p:cNvPr id="27" name="Group 12">
            <a:extLst>
              <a:ext uri="{FF2B5EF4-FFF2-40B4-BE49-F238E27FC236}">
                <a16:creationId xmlns:a16="http://schemas.microsoft.com/office/drawing/2014/main" id="{A4DFEB70-5D4A-A940-A031-BC4A8393B532}"/>
              </a:ext>
            </a:extLst>
          </p:cNvPr>
          <p:cNvGrpSpPr/>
          <p:nvPr/>
        </p:nvGrpSpPr>
        <p:grpSpPr>
          <a:xfrm>
            <a:off x="6646923" y="2430611"/>
            <a:ext cx="2373299" cy="1337847"/>
            <a:chOff x="0" y="0"/>
            <a:chExt cx="2373298" cy="1337845"/>
          </a:xfrm>
        </p:grpSpPr>
        <p:sp>
          <p:nvSpPr>
            <p:cNvPr id="28" name="Straight Arrow Connector 34">
              <a:extLst>
                <a:ext uri="{FF2B5EF4-FFF2-40B4-BE49-F238E27FC236}">
                  <a16:creationId xmlns:a16="http://schemas.microsoft.com/office/drawing/2014/main" id="{C7A7C1BC-7615-5E42-A46A-B90A10B809A0}"/>
                </a:ext>
              </a:extLst>
            </p:cNvPr>
            <p:cNvSpPr/>
            <p:nvPr/>
          </p:nvSpPr>
          <p:spPr>
            <a:xfrm flipH="1" flipV="1">
              <a:off x="155791" y="0"/>
              <a:ext cx="177950" cy="998389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10">
                  <a:extLst>
                    <a:ext uri="{FF2B5EF4-FFF2-40B4-BE49-F238E27FC236}">
                      <a16:creationId xmlns:a16="http://schemas.microsoft.com/office/drawing/2014/main" id="{A5AFB618-9FA0-7449-870F-1F9AA2CEC50F}"/>
                    </a:ext>
                  </a:extLst>
                </p:cNvPr>
                <p:cNvSpPr txBox="1"/>
                <p:nvPr/>
              </p:nvSpPr>
              <p:spPr>
                <a:xfrm>
                  <a:off x="0" y="998388"/>
                  <a:ext cx="2373299" cy="33945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m="http://schemas.openxmlformats.org/officeDocument/2006/math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rPr>
                    <a:t>“Sigmoid activation” </a:t>
                  </a:r>
                  <a14:m>
                    <m:oMath xmlns:m="http://schemas.openxmlformats.org/officeDocument/2006/math">
                      <m:r>
                        <a:rPr kumimoji="0" sz="20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𝝈</m:t>
                      </m:r>
                    </m:oMath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9" name="TextBox 10">
                  <a:extLst>
                    <a:ext uri="{FF2B5EF4-FFF2-40B4-BE49-F238E27FC236}">
                      <a16:creationId xmlns:a16="http://schemas.microsoft.com/office/drawing/2014/main" id="{A5AFB618-9FA0-7449-870F-1F9AA2CEC5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98388"/>
                  <a:ext cx="2373299" cy="339458"/>
                </a:xfrm>
                <a:prstGeom prst="rect">
                  <a:avLst/>
                </a:prstGeom>
                <a:blipFill>
                  <a:blip r:embed="rId2"/>
                  <a:stretch>
                    <a:fillRect l="-4103" t="-1818" b="-4545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  </a:ext>
                </a:ex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6A3067-4E18-F147-756D-BB3149C817BA}"/>
              </a:ext>
            </a:extLst>
          </p:cNvPr>
          <p:cNvGrpSpPr/>
          <p:nvPr/>
        </p:nvGrpSpPr>
        <p:grpSpPr>
          <a:xfrm>
            <a:off x="455593" y="1471858"/>
            <a:ext cx="10853266" cy="1005842"/>
            <a:chOff x="455593" y="1471858"/>
            <a:chExt cx="10853266" cy="1005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TextBox 45"/>
                <p:cNvSpPr txBox="1"/>
                <p:nvPr/>
              </p:nvSpPr>
              <p:spPr>
                <a:xfrm>
                  <a:off x="455593" y="1812987"/>
                  <a:ext cx="179680" cy="1495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44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93" y="1812987"/>
                  <a:ext cx="179680" cy="149505"/>
                </a:xfrm>
                <a:prstGeom prst="rect">
                  <a:avLst/>
                </a:prstGeom>
                <a:blipFill>
                  <a:blip r:embed="rId3"/>
                  <a:stretch>
                    <a:fillRect l="-41379" r="-37931" b="-9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5" name="Straight Arrow Connector 46"/>
            <p:cNvSpPr/>
            <p:nvPr/>
          </p:nvSpPr>
          <p:spPr>
            <a:xfrm>
              <a:off x="782676" y="2016652"/>
              <a:ext cx="347197" cy="1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TextBox 47"/>
                <p:cNvSpPr txBox="1"/>
                <p:nvPr/>
              </p:nvSpPr>
              <p:spPr>
                <a:xfrm>
                  <a:off x="2629308" y="1812987"/>
                  <a:ext cx="962890" cy="6286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m="http://schemas.openxmlformats.org/officeDocument/2006/math" val="1"/>
                  </a:ext>
                </a:extLst>
              </p:spPr>
              <p:txBody>
                <a:bodyPr wrap="none" lIns="45719" tIns="45719" rIns="45719" bIns="45719" numCol="1" anchor="t">
                  <a:spAutoFit/>
                </a:bodyPr>
                <a:lstStyle>
                  <a:lvl1pPr>
                    <a:defRPr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h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=</m:t>
                        </m:r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sym typeface="Cambria Math"/>
                          </a:rPr>
                          <m:t>𝑋𝑊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/>
                    <a:ea typeface="Cambria Math"/>
                    <a:sym typeface="Cambria Math"/>
                  </a:endParaRPr>
                </a:p>
              </p:txBody>
            </p:sp>
          </mc:Choice>
          <mc:Fallback xmlns="">
            <p:sp>
              <p:nvSpPr>
                <p:cNvPr id="546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308" y="1812987"/>
                  <a:ext cx="962890" cy="628610"/>
                </a:xfrm>
                <a:prstGeom prst="rect">
                  <a:avLst/>
                </a:prstGeom>
                <a:blipFill>
                  <a:blip r:embed="rId4"/>
                  <a:stretch>
                    <a:fillRect l="-3797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  </a:ext>
                </a:ex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7" name="Straight Arrow Connector 48"/>
            <p:cNvSpPr/>
            <p:nvPr/>
          </p:nvSpPr>
          <p:spPr>
            <a:xfrm flipV="1">
              <a:off x="2311499" y="2004766"/>
              <a:ext cx="310050" cy="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1" name="TextBox 50"/>
                <p:cNvSpPr txBox="1"/>
                <p:nvPr/>
              </p:nvSpPr>
              <p:spPr>
                <a:xfrm>
                  <a:off x="5963254" y="1711566"/>
                  <a:ext cx="1335045" cy="5250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ar-A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  <a:sym typeface="Calibri"/>
                              </a:rPr>
                              <m:t>𝑦</m:t>
                            </m:r>
                          </m:e>
                        </m:acc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 </m:t>
                        </m:r>
                        <m:r>
                          <a:rPr kumimoji="0" lang="ar-AE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sym typeface="Calibri"/>
                          </a:rPr>
                          <m:t>=</m:t>
                        </m:r>
                        <m:f>
                          <m:fPr>
                            <m:ctrlPr>
                              <a:rPr kumimoji="0" lang="ar-AE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ar-AE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ar-AE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sym typeface="Calibri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0" lang="ar-AE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kumimoji="0" lang="ar-AE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sym typeface="Calibri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0" lang="ar-AE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sym typeface="Calibri"/>
                                  </a:rPr>
                                  <m:t>−</m:t>
                                </m:r>
                                <m:r>
                                  <a:rPr kumimoji="0" lang="ar-AE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j-ea"/>
                                    <a:sym typeface="Calibri"/>
                                  </a:rPr>
                                  <m:t>h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254" y="1711566"/>
                  <a:ext cx="1335045" cy="5250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2" name="Straight Arrow Connector 51"/>
            <p:cNvSpPr/>
            <p:nvPr/>
          </p:nvSpPr>
          <p:spPr>
            <a:xfrm>
              <a:off x="5641617" y="2004762"/>
              <a:ext cx="274320" cy="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56" name="Straight Arrow Connector 53"/>
            <p:cNvSpPr/>
            <p:nvPr/>
          </p:nvSpPr>
          <p:spPr>
            <a:xfrm flipV="1">
              <a:off x="3592198" y="1988719"/>
              <a:ext cx="806156" cy="8935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57" name="Straight Arrow Connector 54"/>
            <p:cNvSpPr/>
            <p:nvPr/>
          </p:nvSpPr>
          <p:spPr>
            <a:xfrm flipV="1">
              <a:off x="7306320" y="1995695"/>
              <a:ext cx="408917" cy="0"/>
            </a:xfrm>
            <a:prstGeom prst="line">
              <a:avLst/>
            </a:prstGeom>
            <a:noFill/>
            <a:ln w="25400" cap="flat">
              <a:solidFill>
                <a:srgbClr val="4040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" name="Square">
              <a:extLst>
                <a:ext uri="{FF2B5EF4-FFF2-40B4-BE49-F238E27FC236}">
                  <a16:creationId xmlns:a16="http://schemas.microsoft.com/office/drawing/2014/main" id="{1BFCB6D7-BA77-88D4-7C79-2EF7AF62C424}"/>
                </a:ext>
              </a:extLst>
            </p:cNvPr>
            <p:cNvSpPr/>
            <p:nvPr/>
          </p:nvSpPr>
          <p:spPr>
            <a:xfrm>
              <a:off x="1174970" y="1471858"/>
              <a:ext cx="1074332" cy="1005842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Affine</a:t>
              </a: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B09F33AD-A0BD-8AE5-923E-A09EDDF31FB4}"/>
                </a:ext>
              </a:extLst>
            </p:cNvPr>
            <p:cNvSpPr/>
            <p:nvPr/>
          </p:nvSpPr>
          <p:spPr>
            <a:xfrm>
              <a:off x="4387543" y="1471858"/>
              <a:ext cx="1262035" cy="1005841"/>
            </a:xfrm>
            <a:prstGeom prst="rect">
              <a:avLst/>
            </a:prstGeom>
            <a:solidFill>
              <a:srgbClr val="D2B3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 Medium" panose="020B0004030503030003" pitchFamily="34" charset="77"/>
                  <a:sym typeface="Calibri"/>
                </a:rPr>
                <a:t>Activation</a:t>
              </a:r>
              <a:endParaRPr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655AA8-5424-55A0-C425-4A9C53BF75F2}"/>
                </a:ext>
              </a:extLst>
            </p:cNvPr>
            <p:cNvGrpSpPr/>
            <p:nvPr/>
          </p:nvGrpSpPr>
          <p:grpSpPr>
            <a:xfrm>
              <a:off x="7787819" y="1471858"/>
              <a:ext cx="3521040" cy="1005842"/>
              <a:chOff x="7787819" y="1471858"/>
              <a:chExt cx="3521040" cy="10058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0" name="TextBox 42"/>
                  <p:cNvSpPr txBox="1"/>
                  <p:nvPr/>
                </p:nvSpPr>
                <p:spPr>
                  <a:xfrm>
                    <a:off x="9389733" y="1584732"/>
                    <a:ext cx="1919126" cy="61359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ℒ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(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naryPr>
                            <m:sub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Calibri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540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9733" y="1584732"/>
                    <a:ext cx="1919126" cy="61359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2772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0" name="Straight Arrow Connector 41"/>
              <p:cNvSpPr/>
              <p:nvPr/>
            </p:nvSpPr>
            <p:spPr>
              <a:xfrm flipV="1">
                <a:off x="8805311" y="1989162"/>
                <a:ext cx="576296" cy="0"/>
              </a:xfrm>
              <a:prstGeom prst="line">
                <a:avLst/>
              </a:prstGeom>
              <a:noFill/>
              <a:ln w="25400" cap="flat">
                <a:solidFill>
                  <a:srgbClr val="40404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6" name="Square">
                <a:extLst>
                  <a:ext uri="{FF2B5EF4-FFF2-40B4-BE49-F238E27FC236}">
                    <a16:creationId xmlns:a16="http://schemas.microsoft.com/office/drawing/2014/main" id="{1E1CCA44-71AD-63C6-041F-8B39AB1A8861}"/>
                  </a:ext>
                </a:extLst>
              </p:cNvPr>
              <p:cNvSpPr/>
              <p:nvPr/>
            </p:nvSpPr>
            <p:spPr>
              <a:xfrm>
                <a:off x="7787819" y="1471858"/>
                <a:ext cx="1005844" cy="1005842"/>
              </a:xfrm>
              <a:prstGeom prst="rect">
                <a:avLst/>
              </a:prstGeom>
              <a:solidFill>
                <a:srgbClr val="D2B3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 Medium" panose="020B0004030503030003" pitchFamily="34" charset="77"/>
                    <a:sym typeface="Calibri"/>
                  </a:rPr>
                  <a:t>Loss Fun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07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E97D58-2B56-5519-77CC-EA219FDCE46B}"/>
              </a:ext>
            </a:extLst>
          </p:cNvPr>
          <p:cNvSpPr/>
          <p:nvPr/>
        </p:nvSpPr>
        <p:spPr>
          <a:xfrm>
            <a:off x="881507" y="1003551"/>
            <a:ext cx="6581974" cy="2002420"/>
          </a:xfrm>
          <a:prstGeom prst="rect">
            <a:avLst/>
          </a:prstGeom>
          <a:solidFill>
            <a:srgbClr val="F9F9F9">
              <a:alpha val="16000"/>
            </a:srgbClr>
          </a:solidFill>
          <a:ln w="25400">
            <a:solidFill>
              <a:srgbClr val="002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Build our first ANN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F48D75-0A0A-7B4F-AA7B-0B837FA5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0" name="TextBox 42"/>
              <p:cNvSpPr txBox="1"/>
              <p:nvPr/>
            </p:nvSpPr>
            <p:spPr>
              <a:xfrm>
                <a:off x="9389733" y="1584732"/>
                <a:ext cx="1919126" cy="613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ℒ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(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𝑊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naryPr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40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733" y="1584732"/>
                <a:ext cx="1919126" cy="613594"/>
              </a:xfrm>
              <a:prstGeom prst="rect">
                <a:avLst/>
              </a:prstGeom>
              <a:blipFill>
                <a:blip r:embed="rId3"/>
                <a:stretch>
                  <a:fillRect b="-2277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4" name="TextBox 45"/>
              <p:cNvSpPr txBox="1"/>
              <p:nvPr/>
            </p:nvSpPr>
            <p:spPr>
              <a:xfrm>
                <a:off x="455593" y="1812987"/>
                <a:ext cx="179680" cy="1495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𝑋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44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93" y="1812987"/>
                <a:ext cx="179680" cy="149505"/>
              </a:xfrm>
              <a:prstGeom prst="rect">
                <a:avLst/>
              </a:prstGeom>
              <a:blipFill>
                <a:blip r:embed="rId4"/>
                <a:stretch>
                  <a:fillRect l="-41379" r="-37931" b="-96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5" name="Straight Arrow Connector 46"/>
          <p:cNvSpPr/>
          <p:nvPr/>
        </p:nvSpPr>
        <p:spPr>
          <a:xfrm>
            <a:off x="782676" y="2016652"/>
            <a:ext cx="347197" cy="1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TextBox 47"/>
              <p:cNvSpPr txBox="1"/>
              <p:nvPr/>
            </p:nvSpPr>
            <p:spPr>
              <a:xfrm>
                <a:off x="2629308" y="1812987"/>
                <a:ext cx="962890" cy="628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h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=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𝑋𝑊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/>
                  <a:ea typeface="Cambria Math"/>
                  <a:sym typeface="Cambria Math"/>
                </a:endParaRPr>
              </a:p>
            </p:txBody>
          </p:sp>
        </mc:Choice>
        <mc:Fallback xmlns="">
          <p:sp>
            <p:nvSpPr>
              <p:cNvPr id="546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08" y="1812987"/>
                <a:ext cx="962890" cy="628610"/>
              </a:xfrm>
              <a:prstGeom prst="rect">
                <a:avLst/>
              </a:prstGeom>
              <a:blipFill>
                <a:blip r:embed="rId5"/>
                <a:stretch>
                  <a:fillRect l="-3797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7" name="Straight Arrow Connector 48"/>
          <p:cNvSpPr/>
          <p:nvPr/>
        </p:nvSpPr>
        <p:spPr>
          <a:xfrm flipV="1">
            <a:off x="2311499" y="2004766"/>
            <a:ext cx="310050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TextBox 50"/>
              <p:cNvSpPr txBox="1"/>
              <p:nvPr/>
            </p:nvSpPr>
            <p:spPr>
              <a:xfrm>
                <a:off x="5963254" y="1711566"/>
                <a:ext cx="1335045" cy="5250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acc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𝑦</m:t>
                          </m:r>
                        </m:e>
                      </m:acc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 </m:t>
                      </m:r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−</m:t>
                              </m:r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h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54" y="1711566"/>
                <a:ext cx="1335045" cy="52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2" name="Straight Arrow Connector 51"/>
          <p:cNvSpPr/>
          <p:nvPr/>
        </p:nvSpPr>
        <p:spPr>
          <a:xfrm>
            <a:off x="5641617" y="2004762"/>
            <a:ext cx="274320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56" name="Straight Arrow Connector 53"/>
          <p:cNvSpPr/>
          <p:nvPr/>
        </p:nvSpPr>
        <p:spPr>
          <a:xfrm flipV="1">
            <a:off x="3592198" y="1988719"/>
            <a:ext cx="806156" cy="8935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57" name="Straight Arrow Connector 54"/>
          <p:cNvSpPr/>
          <p:nvPr/>
        </p:nvSpPr>
        <p:spPr>
          <a:xfrm flipV="1">
            <a:off x="7306320" y="1995695"/>
            <a:ext cx="408917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60" name="Straight Arrow Connector 41"/>
          <p:cNvSpPr/>
          <p:nvPr/>
        </p:nvSpPr>
        <p:spPr>
          <a:xfrm flipV="1">
            <a:off x="8805311" y="1989162"/>
            <a:ext cx="576296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45A5231B-17D2-1FAF-01B5-237137FB8DAF}"/>
              </a:ext>
            </a:extLst>
          </p:cNvPr>
          <p:cNvSpPr/>
          <p:nvPr/>
        </p:nvSpPr>
        <p:spPr>
          <a:xfrm>
            <a:off x="1174970" y="1471858"/>
            <a:ext cx="107433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Affine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94146B3-78B2-9CE8-2586-2E6864B5E347}"/>
              </a:ext>
            </a:extLst>
          </p:cNvPr>
          <p:cNvSpPr/>
          <p:nvPr/>
        </p:nvSpPr>
        <p:spPr>
          <a:xfrm>
            <a:off x="4387543" y="1471858"/>
            <a:ext cx="1262035" cy="1005841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Activation</a:t>
            </a:r>
            <a:endParaRPr spc="-150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E2F98492-DF96-EF90-F845-0B8C0E03E9BF}"/>
              </a:ext>
            </a:extLst>
          </p:cNvPr>
          <p:cNvSpPr/>
          <p:nvPr/>
        </p:nvSpPr>
        <p:spPr>
          <a:xfrm>
            <a:off x="7787819" y="1471858"/>
            <a:ext cx="1005844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Loss Fun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75">
                <a:extLst>
                  <a:ext uri="{FF2B5EF4-FFF2-40B4-BE49-F238E27FC236}">
                    <a16:creationId xmlns:a16="http://schemas.microsoft.com/office/drawing/2014/main" id="{55CF2D60-C387-D8E7-F66E-CC9A427EC118}"/>
                  </a:ext>
                </a:extLst>
              </p:cNvPr>
              <p:cNvSpPr txBox="1"/>
              <p:nvPr/>
            </p:nvSpPr>
            <p:spPr>
              <a:xfrm flipH="1" flipV="1">
                <a:off x="1603008" y="4251245"/>
                <a:ext cx="179681" cy="1495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𝑋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6" name="TextBox 75">
                <a:extLst>
                  <a:ext uri="{FF2B5EF4-FFF2-40B4-BE49-F238E27FC236}">
                    <a16:creationId xmlns:a16="http://schemas.microsoft.com/office/drawing/2014/main" id="{55CF2D60-C387-D8E7-F66E-CC9A427EC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 flipV="1">
                <a:off x="1603008" y="4251245"/>
                <a:ext cx="179681" cy="149505"/>
              </a:xfrm>
              <a:prstGeom prst="rect">
                <a:avLst/>
              </a:prstGeom>
              <a:blipFill>
                <a:blip r:embed="rId7"/>
                <a:stretch>
                  <a:fillRect l="-37931" t="-96000" r="-4137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aight Arrow Connector 77">
            <a:extLst>
              <a:ext uri="{FF2B5EF4-FFF2-40B4-BE49-F238E27FC236}">
                <a16:creationId xmlns:a16="http://schemas.microsoft.com/office/drawing/2014/main" id="{19A835E6-1C70-0AC0-722B-CEB62336D9CB}"/>
              </a:ext>
            </a:extLst>
          </p:cNvPr>
          <p:cNvSpPr/>
          <p:nvPr/>
        </p:nvSpPr>
        <p:spPr>
          <a:xfrm flipV="1">
            <a:off x="1897469" y="4258363"/>
            <a:ext cx="720000" cy="0"/>
          </a:xfrm>
          <a:prstGeom prst="line">
            <a:avLst/>
          </a:prstGeom>
          <a:ln w="25400">
            <a:solidFill>
              <a:srgbClr val="40404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8" name="Straight Arrow Connector 78">
            <a:extLst>
              <a:ext uri="{FF2B5EF4-FFF2-40B4-BE49-F238E27FC236}">
                <a16:creationId xmlns:a16="http://schemas.microsoft.com/office/drawing/2014/main" id="{7EE7FB49-585D-E835-A138-292CF9E5E663}"/>
              </a:ext>
            </a:extLst>
          </p:cNvPr>
          <p:cNvSpPr/>
          <p:nvPr/>
        </p:nvSpPr>
        <p:spPr>
          <a:xfrm flipV="1">
            <a:off x="4398354" y="4244127"/>
            <a:ext cx="720000" cy="14236"/>
          </a:xfrm>
          <a:prstGeom prst="line">
            <a:avLst/>
          </a:prstGeom>
          <a:ln w="25400">
            <a:solidFill>
              <a:srgbClr val="40404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79">
                <a:extLst>
                  <a:ext uri="{FF2B5EF4-FFF2-40B4-BE49-F238E27FC236}">
                    <a16:creationId xmlns:a16="http://schemas.microsoft.com/office/drawing/2014/main" id="{7496EAA5-9BCE-F3FF-FE81-0DAAD355CCC7}"/>
                  </a:ext>
                </a:extLst>
              </p:cNvPr>
              <p:cNvSpPr txBox="1"/>
              <p:nvPr/>
            </p:nvSpPr>
            <p:spPr>
              <a:xfrm flipH="1">
                <a:off x="5322974" y="4107865"/>
                <a:ext cx="151105" cy="1495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𝑌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9" name="TextBox 79">
                <a:extLst>
                  <a:ext uri="{FF2B5EF4-FFF2-40B4-BE49-F238E27FC236}">
                    <a16:creationId xmlns:a16="http://schemas.microsoft.com/office/drawing/2014/main" id="{7496EAA5-9BCE-F3FF-FE81-0DAAD355C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22974" y="4107865"/>
                <a:ext cx="151105" cy="149506"/>
              </a:xfrm>
              <a:prstGeom prst="rect">
                <a:avLst/>
              </a:prstGeom>
              <a:blipFill>
                <a:blip r:embed="rId8"/>
                <a:stretch>
                  <a:fillRect l="-48000" r="-52000" b="-10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6">
            <a:extLst>
              <a:ext uri="{FF2B5EF4-FFF2-40B4-BE49-F238E27FC236}">
                <a16:creationId xmlns:a16="http://schemas.microsoft.com/office/drawing/2014/main" id="{BE7B2BF5-62FC-649D-5AA6-8616F4E2F5CC}"/>
              </a:ext>
            </a:extLst>
          </p:cNvPr>
          <p:cNvGrpSpPr/>
          <p:nvPr/>
        </p:nvGrpSpPr>
        <p:grpSpPr>
          <a:xfrm>
            <a:off x="2794026" y="3554023"/>
            <a:ext cx="1505255" cy="1395344"/>
            <a:chOff x="-1" y="-1"/>
            <a:chExt cx="1505254" cy="1395343"/>
          </a:xfrm>
        </p:grpSpPr>
        <p:sp>
          <p:nvSpPr>
            <p:cNvPr id="40" name="Oval 36">
              <a:extLst>
                <a:ext uri="{FF2B5EF4-FFF2-40B4-BE49-F238E27FC236}">
                  <a16:creationId xmlns:a16="http://schemas.microsoft.com/office/drawing/2014/main" id="{0A7A4CBB-46AA-916F-D35C-8A9EA4286B8B}"/>
                </a:ext>
              </a:extLst>
            </p:cNvPr>
            <p:cNvSpPr/>
            <p:nvPr/>
          </p:nvSpPr>
          <p:spPr>
            <a:xfrm>
              <a:off x="-1" y="-1"/>
              <a:ext cx="1505254" cy="1395343"/>
            </a:xfrm>
            <a:prstGeom prst="ellipse">
              <a:avLst/>
            </a:prstGeom>
            <a:noFill/>
            <a:ln w="9525" cap="flat">
              <a:solidFill>
                <a:srgbClr val="40404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5">
                  <a:extLst>
                    <a:ext uri="{FF2B5EF4-FFF2-40B4-BE49-F238E27FC236}">
                      <a16:creationId xmlns:a16="http://schemas.microsoft.com/office/drawing/2014/main" id="{CEAE2D88-9354-D88D-98CA-04D94BD38522}"/>
                    </a:ext>
                  </a:extLst>
                </p:cNvPr>
                <p:cNvSpPr txBox="1"/>
                <p:nvPr/>
              </p:nvSpPr>
              <p:spPr>
                <a:xfrm>
                  <a:off x="810709" y="519673"/>
                  <a:ext cx="527694" cy="3693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σ</m:t>
                        </m:r>
                      </m:oMath>
                    </m:oMathPara>
                  </a14:m>
                  <a:endParaRPr kumimoji="0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1" name="TextBox 5">
                  <a:extLst>
                    <a:ext uri="{FF2B5EF4-FFF2-40B4-BE49-F238E27FC236}">
                      <a16:creationId xmlns:a16="http://schemas.microsoft.com/office/drawing/2014/main" id="{CEAE2D88-9354-D88D-98CA-04D94BD38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709" y="519673"/>
                  <a:ext cx="52769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DBA3504-7B70-0110-8DB6-7CE0B31B8597}"/>
              </a:ext>
            </a:extLst>
          </p:cNvPr>
          <p:cNvCxnSpPr>
            <a:stCxn id="40" idx="0"/>
            <a:endCxn id="40" idx="4"/>
          </p:cNvCxnSpPr>
          <p:nvPr/>
        </p:nvCxnSpPr>
        <p:spPr>
          <a:xfrm>
            <a:off x="3546654" y="3554023"/>
            <a:ext cx="0" cy="139534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5">
                <a:extLst>
                  <a:ext uri="{FF2B5EF4-FFF2-40B4-BE49-F238E27FC236}">
                    <a16:creationId xmlns:a16="http://schemas.microsoft.com/office/drawing/2014/main" id="{038C02DE-8054-1993-C0AF-E82CA4F4E9C7}"/>
                  </a:ext>
                </a:extLst>
              </p:cNvPr>
              <p:cNvSpPr txBox="1"/>
              <p:nvPr/>
            </p:nvSpPr>
            <p:spPr>
              <a:xfrm>
                <a:off x="2930682" y="4107865"/>
                <a:ext cx="5276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l-GR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𝑋</m:t>
                      </m:r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𝑊</m:t>
                      </m:r>
                    </m:oMath>
                  </m:oMathPara>
                </a14:m>
                <a:endParaRPr kumimoji="0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5">
                <a:extLst>
                  <a:ext uri="{FF2B5EF4-FFF2-40B4-BE49-F238E27FC236}">
                    <a16:creationId xmlns:a16="http://schemas.microsoft.com/office/drawing/2014/main" id="{038C02DE-8054-1993-C0AF-E82CA4F4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682" y="4107865"/>
                <a:ext cx="527694" cy="369332"/>
              </a:xfrm>
              <a:prstGeom prst="rect">
                <a:avLst/>
              </a:prstGeom>
              <a:blipFill>
                <a:blip r:embed="rId10"/>
                <a:stretch>
                  <a:fillRect l="-18605" r="-13953" b="-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traight Arrow Connector 34">
            <a:extLst>
              <a:ext uri="{FF2B5EF4-FFF2-40B4-BE49-F238E27FC236}">
                <a16:creationId xmlns:a16="http://schemas.microsoft.com/office/drawing/2014/main" id="{9C7B8ED5-870B-90FB-4742-8C0487A4AA80}"/>
              </a:ext>
            </a:extLst>
          </p:cNvPr>
          <p:cNvSpPr/>
          <p:nvPr/>
        </p:nvSpPr>
        <p:spPr>
          <a:xfrm flipH="1">
            <a:off x="4132430" y="2514514"/>
            <a:ext cx="806141" cy="1215575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" name="Straight Arrow Connector 34">
            <a:extLst>
              <a:ext uri="{FF2B5EF4-FFF2-40B4-BE49-F238E27FC236}">
                <a16:creationId xmlns:a16="http://schemas.microsoft.com/office/drawing/2014/main" id="{7696FB39-6ABF-0625-963D-1D296684B39D}"/>
              </a:ext>
            </a:extLst>
          </p:cNvPr>
          <p:cNvSpPr/>
          <p:nvPr/>
        </p:nvSpPr>
        <p:spPr>
          <a:xfrm>
            <a:off x="1712135" y="2485677"/>
            <a:ext cx="1195217" cy="1244411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66C92662-41ED-4FAE-30A6-212AC942900B}"/>
              </a:ext>
            </a:extLst>
          </p:cNvPr>
          <p:cNvSpPr txBox="1"/>
          <p:nvPr/>
        </p:nvSpPr>
        <p:spPr>
          <a:xfrm>
            <a:off x="6717923" y="3920961"/>
            <a:ext cx="474878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404040"/>
                </a:solidFill>
                <a:latin typeface="Karla Medium"/>
                <a:ea typeface="Karla Medium"/>
                <a:cs typeface="Karla Medium"/>
                <a:sym typeface="Karla"/>
              </a:defRPr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/>
                <a:sym typeface="Karla"/>
              </a:rPr>
              <a:t>A neuron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/>
                <a:sym typeface="Karla"/>
              </a:rPr>
              <a:t> is where the 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 Medium"/>
                <a:sym typeface="Karla"/>
              </a:rPr>
              <a:t>affine transformation</a:t>
            </a:r>
            <a:b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 Medium"/>
                <a:sym typeface="Karla"/>
              </a:rPr>
            </a:b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/>
                <a:sym typeface="Karla"/>
              </a:rPr>
              <a:t>and </a:t>
            </a:r>
            <a:r>
              <a:rPr lang="en-US" kern="0" dirty="0">
                <a:solidFill>
                  <a:schemeClr val="accent2"/>
                </a:solidFill>
                <a:latin typeface="Karla Medium"/>
                <a:ea typeface="Karla Medium"/>
                <a:cs typeface="Karla Medium"/>
                <a:sym typeface="Karla"/>
              </a:rPr>
              <a:t>activation</a:t>
            </a:r>
            <a:r>
              <a:rPr lang="en-US" kern="0" noProof="0" dirty="0">
                <a:solidFill>
                  <a:srgbClr val="404040"/>
                </a:solidFill>
                <a:latin typeface="Karla Medium"/>
                <a:sym typeface="Karla"/>
              </a:rPr>
              <a:t> </a:t>
            </a:r>
            <a:r>
              <a:rPr lang="en-US" kern="0" dirty="0">
                <a:solidFill>
                  <a:srgbClr val="404040"/>
                </a:solidFill>
                <a:latin typeface="Karla Medium"/>
                <a:sym typeface="Karla"/>
              </a:rPr>
              <a:t>takes place.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/>
                <a:sym typeface="Karla"/>
              </a:rPr>
              <a:t>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arla Medium"/>
              <a:sym typeface="Karl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D7361-66AD-0C60-71E8-2402B3DDFB58}"/>
              </a:ext>
            </a:extLst>
          </p:cNvPr>
          <p:cNvSpPr txBox="1"/>
          <p:nvPr/>
        </p:nvSpPr>
        <p:spPr>
          <a:xfrm>
            <a:off x="2897971" y="5128087"/>
            <a:ext cx="129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solidFill>
                  <a:srgbClr val="404040"/>
                </a:solidFill>
                <a:latin typeface="Karla Medium"/>
                <a:sym typeface="Karla"/>
              </a:rPr>
              <a:t>N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/>
                <a:sym typeface="Karla"/>
              </a:rPr>
              <a:t>euron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/>
                <a:sym typeface="Karla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E97D58-2B56-5519-77CC-EA219FDCE46B}"/>
              </a:ext>
            </a:extLst>
          </p:cNvPr>
          <p:cNvSpPr/>
          <p:nvPr/>
        </p:nvSpPr>
        <p:spPr>
          <a:xfrm>
            <a:off x="881507" y="1003551"/>
            <a:ext cx="6581974" cy="2002420"/>
          </a:xfrm>
          <a:prstGeom prst="rect">
            <a:avLst/>
          </a:prstGeom>
          <a:solidFill>
            <a:srgbClr val="F9F9F9">
              <a:alpha val="16000"/>
            </a:srgbClr>
          </a:solidFill>
          <a:ln w="25400">
            <a:solidFill>
              <a:srgbClr val="00206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Build our first ANN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F48D75-0A0A-7B4F-AA7B-0B837FA5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0" name="TextBox 42"/>
              <p:cNvSpPr txBox="1"/>
              <p:nvPr/>
            </p:nvSpPr>
            <p:spPr>
              <a:xfrm>
                <a:off x="9389733" y="1584732"/>
                <a:ext cx="1919126" cy="613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ℒ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(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𝑊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naryPr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40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733" y="1584732"/>
                <a:ext cx="1919126" cy="613594"/>
              </a:xfrm>
              <a:prstGeom prst="rect">
                <a:avLst/>
              </a:prstGeom>
              <a:blipFill>
                <a:blip r:embed="rId2"/>
                <a:stretch>
                  <a:fillRect b="-2277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4" name="TextBox 45"/>
              <p:cNvSpPr txBox="1"/>
              <p:nvPr/>
            </p:nvSpPr>
            <p:spPr>
              <a:xfrm>
                <a:off x="455593" y="1812987"/>
                <a:ext cx="179680" cy="1495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𝑋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44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93" y="1812987"/>
                <a:ext cx="179680" cy="149505"/>
              </a:xfrm>
              <a:prstGeom prst="rect">
                <a:avLst/>
              </a:prstGeom>
              <a:blipFill>
                <a:blip r:embed="rId3"/>
                <a:stretch>
                  <a:fillRect l="-41379" r="-37931" b="-96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5" name="Straight Arrow Connector 46"/>
          <p:cNvSpPr/>
          <p:nvPr/>
        </p:nvSpPr>
        <p:spPr>
          <a:xfrm>
            <a:off x="782676" y="2016652"/>
            <a:ext cx="347197" cy="1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TextBox 47"/>
              <p:cNvSpPr txBox="1"/>
              <p:nvPr/>
            </p:nvSpPr>
            <p:spPr>
              <a:xfrm>
                <a:off x="2629308" y="1812987"/>
                <a:ext cx="962890" cy="628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m="http://schemas.openxmlformats.org/officeDocument/2006/math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h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=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/>
                          <a:sym typeface="Cambria Math"/>
                        </a:rPr>
                        <m:t>𝑋𝑊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/>
                  <a:ea typeface="Cambria Math"/>
                  <a:sym typeface="Cambria Math"/>
                </a:endParaRPr>
              </a:p>
            </p:txBody>
          </p:sp>
        </mc:Choice>
        <mc:Fallback xmlns="">
          <p:sp>
            <p:nvSpPr>
              <p:cNvPr id="546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08" y="1812987"/>
                <a:ext cx="962890" cy="628610"/>
              </a:xfrm>
              <a:prstGeom prst="rect">
                <a:avLst/>
              </a:prstGeom>
              <a:blipFill>
                <a:blip r:embed="rId4"/>
                <a:stretch>
                  <a:fillRect l="-3797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7" name="Straight Arrow Connector 48"/>
          <p:cNvSpPr/>
          <p:nvPr/>
        </p:nvSpPr>
        <p:spPr>
          <a:xfrm flipV="1">
            <a:off x="2311499" y="2004766"/>
            <a:ext cx="310050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TextBox 50"/>
              <p:cNvSpPr txBox="1"/>
              <p:nvPr/>
            </p:nvSpPr>
            <p:spPr>
              <a:xfrm>
                <a:off x="5963254" y="1711566"/>
                <a:ext cx="1335045" cy="5250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ar-A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acc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𝑦</m:t>
                          </m:r>
                        </m:e>
                      </m:acc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 </m:t>
                      </m:r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sym typeface="Calibri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−</m:t>
                              </m:r>
                              <m:r>
                                <a:rPr kumimoji="0" lang="ar-AE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sym typeface="Calibri"/>
                                </a:rPr>
                                <m:t>h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54" y="1711566"/>
                <a:ext cx="1335045" cy="525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2" name="Straight Arrow Connector 51"/>
          <p:cNvSpPr/>
          <p:nvPr/>
        </p:nvSpPr>
        <p:spPr>
          <a:xfrm>
            <a:off x="5641617" y="2004762"/>
            <a:ext cx="274320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56" name="Straight Arrow Connector 53"/>
          <p:cNvSpPr/>
          <p:nvPr/>
        </p:nvSpPr>
        <p:spPr>
          <a:xfrm flipV="1">
            <a:off x="3592198" y="1988719"/>
            <a:ext cx="806156" cy="8935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57" name="Straight Arrow Connector 54"/>
          <p:cNvSpPr/>
          <p:nvPr/>
        </p:nvSpPr>
        <p:spPr>
          <a:xfrm flipV="1">
            <a:off x="7306320" y="1995695"/>
            <a:ext cx="408917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60" name="Straight Arrow Connector 41"/>
          <p:cNvSpPr/>
          <p:nvPr/>
        </p:nvSpPr>
        <p:spPr>
          <a:xfrm flipV="1">
            <a:off x="8805311" y="1989162"/>
            <a:ext cx="576296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45A5231B-17D2-1FAF-01B5-237137FB8DAF}"/>
              </a:ext>
            </a:extLst>
          </p:cNvPr>
          <p:cNvSpPr/>
          <p:nvPr/>
        </p:nvSpPr>
        <p:spPr>
          <a:xfrm>
            <a:off x="1174970" y="1471858"/>
            <a:ext cx="107433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Affine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94146B3-78B2-9CE8-2586-2E6864B5E347}"/>
              </a:ext>
            </a:extLst>
          </p:cNvPr>
          <p:cNvSpPr/>
          <p:nvPr/>
        </p:nvSpPr>
        <p:spPr>
          <a:xfrm>
            <a:off x="4387543" y="1471858"/>
            <a:ext cx="1262035" cy="1005841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-150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Activation</a:t>
            </a:r>
            <a:endParaRPr spc="-150">
              <a:solidFill>
                <a:schemeClr val="tx1">
                  <a:lumMod val="75000"/>
                  <a:lumOff val="25000"/>
                </a:schemeClr>
              </a:solidFill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E2F98492-DF96-EF90-F845-0B8C0E03E9BF}"/>
              </a:ext>
            </a:extLst>
          </p:cNvPr>
          <p:cNvSpPr/>
          <p:nvPr/>
        </p:nvSpPr>
        <p:spPr>
          <a:xfrm>
            <a:off x="7787819" y="1471858"/>
            <a:ext cx="1005844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  <a:latin typeface="Karla Medium" panose="020B0004030503030003" pitchFamily="34" charset="77"/>
                <a:sym typeface="Calibri"/>
              </a:rPr>
              <a:t>Loss Fun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287CE9-FA09-9078-649F-17F5136A260C}"/>
              </a:ext>
            </a:extLst>
          </p:cNvPr>
          <p:cNvGrpSpPr/>
          <p:nvPr/>
        </p:nvGrpSpPr>
        <p:grpSpPr>
          <a:xfrm>
            <a:off x="1603008" y="3554023"/>
            <a:ext cx="3871071" cy="1395344"/>
            <a:chOff x="1603008" y="3554023"/>
            <a:chExt cx="3871071" cy="1395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75">
                  <a:extLst>
                    <a:ext uri="{FF2B5EF4-FFF2-40B4-BE49-F238E27FC236}">
                      <a16:creationId xmlns:a16="http://schemas.microsoft.com/office/drawing/2014/main" id="{66F5269E-1C4C-E21F-B911-E306E3AE4150}"/>
                    </a:ext>
                  </a:extLst>
                </p:cNvPr>
                <p:cNvSpPr txBox="1"/>
                <p:nvPr/>
              </p:nvSpPr>
              <p:spPr>
                <a:xfrm flipH="1" flipV="1">
                  <a:off x="1603008" y="4251245"/>
                  <a:ext cx="179681" cy="14950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𝑋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" name="TextBox 75">
                  <a:extLst>
                    <a:ext uri="{FF2B5EF4-FFF2-40B4-BE49-F238E27FC236}">
                      <a16:creationId xmlns:a16="http://schemas.microsoft.com/office/drawing/2014/main" id="{66F5269E-1C4C-E21F-B911-E306E3AE4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603008" y="4251245"/>
                  <a:ext cx="179681" cy="149505"/>
                </a:xfrm>
                <a:prstGeom prst="rect">
                  <a:avLst/>
                </a:prstGeom>
                <a:blipFill>
                  <a:blip r:embed="rId6"/>
                  <a:stretch>
                    <a:fillRect l="-37931" t="-96000" r="-41379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Straight Arrow Connector 77">
              <a:extLst>
                <a:ext uri="{FF2B5EF4-FFF2-40B4-BE49-F238E27FC236}">
                  <a16:creationId xmlns:a16="http://schemas.microsoft.com/office/drawing/2014/main" id="{C1A1A2D5-D0D5-F456-787C-0B8F04F41F41}"/>
                </a:ext>
              </a:extLst>
            </p:cNvPr>
            <p:cNvSpPr/>
            <p:nvPr/>
          </p:nvSpPr>
          <p:spPr>
            <a:xfrm flipV="1">
              <a:off x="1897469" y="4258363"/>
              <a:ext cx="720000" cy="0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" name="Straight Arrow Connector 78">
              <a:extLst>
                <a:ext uri="{FF2B5EF4-FFF2-40B4-BE49-F238E27FC236}">
                  <a16:creationId xmlns:a16="http://schemas.microsoft.com/office/drawing/2014/main" id="{DEE15CDF-D267-612D-B9F2-473C4B2FC13B}"/>
                </a:ext>
              </a:extLst>
            </p:cNvPr>
            <p:cNvSpPr/>
            <p:nvPr/>
          </p:nvSpPr>
          <p:spPr>
            <a:xfrm flipV="1">
              <a:off x="4398354" y="4244127"/>
              <a:ext cx="720000" cy="14236"/>
            </a:xfrm>
            <a:prstGeom prst="line">
              <a:avLst/>
            </a:prstGeom>
            <a:ln w="25400">
              <a:solidFill>
                <a:srgbClr val="40404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79">
                  <a:extLst>
                    <a:ext uri="{FF2B5EF4-FFF2-40B4-BE49-F238E27FC236}">
                      <a16:creationId xmlns:a16="http://schemas.microsoft.com/office/drawing/2014/main" id="{E55D28CB-3647-A4FA-2495-85ADB48E8BA3}"/>
                    </a:ext>
                  </a:extLst>
                </p:cNvPr>
                <p:cNvSpPr txBox="1"/>
                <p:nvPr/>
              </p:nvSpPr>
              <p:spPr>
                <a:xfrm flipH="1">
                  <a:off x="5322974" y="4107865"/>
                  <a:ext cx="151105" cy="149506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𝑌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7" name="TextBox 79">
                  <a:extLst>
                    <a:ext uri="{FF2B5EF4-FFF2-40B4-BE49-F238E27FC236}">
                      <a16:creationId xmlns:a16="http://schemas.microsoft.com/office/drawing/2014/main" id="{E55D28CB-3647-A4FA-2495-85ADB48E8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22974" y="4107865"/>
                  <a:ext cx="151105" cy="149506"/>
                </a:xfrm>
                <a:prstGeom prst="rect">
                  <a:avLst/>
                </a:prstGeom>
                <a:blipFill>
                  <a:blip r:embed="rId7"/>
                  <a:stretch>
                    <a:fillRect l="-48000" r="-52000" b="-100000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6EEA80F8-B51E-E296-46CD-8261D8D765D4}"/>
                </a:ext>
              </a:extLst>
            </p:cNvPr>
            <p:cNvGrpSpPr/>
            <p:nvPr/>
          </p:nvGrpSpPr>
          <p:grpSpPr>
            <a:xfrm>
              <a:off x="2156812" y="3554023"/>
              <a:ext cx="2142469" cy="1395344"/>
              <a:chOff x="-637214" y="-1"/>
              <a:chExt cx="2142467" cy="1395343"/>
            </a:xfrm>
          </p:grpSpPr>
          <p:sp>
            <p:nvSpPr>
              <p:cNvPr id="9" name="Oval 36">
                <a:extLst>
                  <a:ext uri="{FF2B5EF4-FFF2-40B4-BE49-F238E27FC236}">
                    <a16:creationId xmlns:a16="http://schemas.microsoft.com/office/drawing/2014/main" id="{89CC71F1-65EB-C388-9622-80AD43E88F24}"/>
                  </a:ext>
                </a:extLst>
              </p:cNvPr>
              <p:cNvSpPr/>
              <p:nvPr/>
            </p:nvSpPr>
            <p:spPr>
              <a:xfrm>
                <a:off x="-1" y="-1"/>
                <a:ext cx="1505254" cy="1395343"/>
              </a:xfrm>
              <a:prstGeom prst="ellipse">
                <a:avLst/>
              </a:prstGeom>
              <a:noFill/>
              <a:ln w="9525" cap="flat">
                <a:solidFill>
                  <a:srgbClr val="40404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5">
                    <a:extLst>
                      <a:ext uri="{FF2B5EF4-FFF2-40B4-BE49-F238E27FC236}">
                        <a16:creationId xmlns:a16="http://schemas.microsoft.com/office/drawing/2014/main" id="{9B2866D7-013C-312A-F913-792CDB7D1896}"/>
                      </a:ext>
                    </a:extLst>
                  </p:cNvPr>
                  <p:cNvSpPr txBox="1"/>
                  <p:nvPr/>
                </p:nvSpPr>
                <p:spPr>
                  <a:xfrm>
                    <a:off x="488779" y="512555"/>
                    <a:ext cx="527694" cy="3693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σ</m:t>
                          </m:r>
                        </m:oMath>
                      </m:oMathPara>
                    </a14:m>
                    <a:endParaRPr kumimoji="0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3" name="TextBox 5">
                    <a:extLst>
                      <a:ext uri="{FF2B5EF4-FFF2-40B4-BE49-F238E27FC236}">
                        <a16:creationId xmlns:a16="http://schemas.microsoft.com/office/drawing/2014/main" id="{9B2866D7-013C-312A-F913-792CDB7D18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779" y="512555"/>
                    <a:ext cx="5276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56">
                    <a:extLst>
                      <a:ext uri="{FF2B5EF4-FFF2-40B4-BE49-F238E27FC236}">
                        <a16:creationId xmlns:a16="http://schemas.microsoft.com/office/drawing/2014/main" id="{73BB5058-991B-529D-07AC-C30DF75F60AE}"/>
                      </a:ext>
                    </a:extLst>
                  </p:cNvPr>
                  <p:cNvSpPr txBox="1"/>
                  <p:nvPr/>
                </p:nvSpPr>
                <p:spPr>
                  <a:xfrm>
                    <a:off x="-637214" y="365831"/>
                    <a:ext cx="281552" cy="2769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oMath>
                      </m:oMathPara>
                    </a14:m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j-ea"/>
                      <a:cs typeface="+mj-cs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14" name="TextBox 56">
                    <a:extLst>
                      <a:ext uri="{FF2B5EF4-FFF2-40B4-BE49-F238E27FC236}">
                        <a16:creationId xmlns:a16="http://schemas.microsoft.com/office/drawing/2014/main" id="{73BB5058-991B-529D-07AC-C30DF75F60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37214" y="365831"/>
                    <a:ext cx="281552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1739" r="-15217" b="-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AB4DF16-4E71-3DF9-DF5D-AC6E1149D7FB}"/>
              </a:ext>
            </a:extLst>
          </p:cNvPr>
          <p:cNvSpPr txBox="1"/>
          <p:nvPr/>
        </p:nvSpPr>
        <p:spPr>
          <a:xfrm>
            <a:off x="164016" y="5435010"/>
            <a:ext cx="6856364" cy="646331"/>
          </a:xfrm>
          <a:prstGeom prst="rect">
            <a:avLst/>
          </a:prstGeom>
          <a:noFill/>
          <a:ln w="63500">
            <a:solidFill>
              <a:srgbClr val="009193"/>
            </a:solidFill>
          </a:ln>
        </p:spPr>
        <p:txBody>
          <a:bodyPr wrap="none" rtlCol="0">
            <a:spAutoFit/>
          </a:bodyPr>
          <a:lstStyle/>
          <a:p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Single Neuron Neural “Network”</a:t>
            </a:r>
          </a:p>
        </p:txBody>
      </p:sp>
      <p:pic>
        <p:nvPicPr>
          <p:cNvPr id="18" name="Picture 17" descr="A person sitting at a piano&#10;&#10;Description automatically generated">
            <a:extLst>
              <a:ext uri="{FF2B5EF4-FFF2-40B4-BE49-F238E27FC236}">
                <a16:creationId xmlns:a16="http://schemas.microsoft.com/office/drawing/2014/main" id="{D4F9374F-CB0A-CA17-8A03-4466C4F22F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81" y="3217080"/>
            <a:ext cx="4379227" cy="286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ontent Placeholder 1"/>
          <p:cNvSpPr txBox="1">
            <a:spLocks noGrp="1"/>
          </p:cNvSpPr>
          <p:nvPr>
            <p:ph idx="1"/>
          </p:nvPr>
        </p:nvSpPr>
        <p:spPr>
          <a:xfrm>
            <a:off x="493295" y="936692"/>
            <a:ext cx="10603156" cy="21111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397748">
              <a:spcBef>
                <a:spcPts val="500"/>
              </a:spcBef>
              <a:defRPr sz="2436"/>
            </a:pPr>
            <a:r>
              <a:rPr dirty="0"/>
              <a:t>Up to this point we just re-branded logistic regression to look like a neuron. </a:t>
            </a:r>
          </a:p>
          <a:p>
            <a:pPr defTabSz="397748">
              <a:spcBef>
                <a:spcPts val="500"/>
              </a:spcBef>
              <a:defRPr sz="2436"/>
            </a:pPr>
            <a:endParaRPr dirty="0"/>
          </a:p>
          <a:p>
            <a:pPr defTabSz="397748">
              <a:spcBef>
                <a:spcPts val="500"/>
              </a:spcBef>
              <a:defRPr sz="2436" b="1">
                <a:solidFill>
                  <a:srgbClr val="376092"/>
                </a:solidFill>
              </a:defRPr>
            </a:pPr>
            <a:r>
              <a:rPr dirty="0">
                <a:solidFill>
                  <a:srgbClr val="009193"/>
                </a:solidFill>
              </a:rPr>
              <a:t>How about </a:t>
            </a:r>
            <a:r>
              <a:rPr lang="en-US" dirty="0">
                <a:solidFill>
                  <a:srgbClr val="009193"/>
                </a:solidFill>
              </a:rPr>
              <a:t>linear </a:t>
            </a:r>
            <a:r>
              <a:rPr dirty="0">
                <a:solidFill>
                  <a:srgbClr val="009193"/>
                </a:solidFill>
              </a:rPr>
              <a:t>regression? </a:t>
            </a:r>
          </a:p>
          <a:p>
            <a:pPr defTabSz="397748">
              <a:spcBef>
                <a:spcPts val="500"/>
              </a:spcBef>
              <a:defRPr sz="2436"/>
            </a:pPr>
            <a:r>
              <a:rPr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4CBE3-F445-FF4A-8789-49915527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" name="TextBox 6"/>
              <p:cNvSpPr txBox="1"/>
              <p:nvPr/>
            </p:nvSpPr>
            <p:spPr>
              <a:xfrm>
                <a:off x="3477527" y="5186323"/>
                <a:ext cx="163635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𝐼</m:t>
                      </m:r>
                    </m:oMath>
                  </m:oMathPara>
                </a14:m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614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527" y="5186323"/>
                <a:ext cx="163635" cy="307777"/>
              </a:xfrm>
              <a:prstGeom prst="rect">
                <a:avLst/>
              </a:prstGeom>
              <a:blipFill>
                <a:blip r:embed="rId2"/>
                <a:stretch>
                  <a:fillRect l="-33333" r="-33333" b="-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5" name="TextBox 7"/>
              <p:cNvSpPr txBox="1"/>
              <p:nvPr/>
            </p:nvSpPr>
            <p:spPr>
              <a:xfrm>
                <a:off x="1897469" y="6253581"/>
                <a:ext cx="3363937" cy="38250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404040"/>
                    </a:solidFill>
                    <a:latin typeface="Karla Medium"/>
                    <a:ea typeface="Karla Medium"/>
                    <a:cs typeface="Karla Medium"/>
                    <a:sym typeface="Karla"/>
                  </a:defRPr>
                </a:pPr>
                <a:r>
                  <a: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Karla Medium"/>
                    <a:sym typeface="Karla"/>
                  </a:rPr>
                  <a:t>Where </a:t>
                </a:r>
                <a14:m>
                  <m:oMath xmlns:m="http://schemas.openxmlformats.org/officeDocument/2006/math">
                    <m:r>
                      <a:rPr kumimoji="0" sz="21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Karla"/>
                      </a:rPr>
                      <m:t>𝐼</m:t>
                    </m:r>
                  </m:oMath>
                </a14:m>
                <a:r>
                  <a: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Karla Medium"/>
                    <a:sym typeface="Karla"/>
                  </a:rPr>
                  <a:t> is the identity function  </a:t>
                </a:r>
              </a:p>
            </p:txBody>
          </p:sp>
        </mc:Choice>
        <mc:Fallback xmlns="">
          <p:sp>
            <p:nvSpPr>
              <p:cNvPr id="615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469" y="6253581"/>
                <a:ext cx="3363937" cy="382505"/>
              </a:xfrm>
              <a:prstGeom prst="rect">
                <a:avLst/>
              </a:prstGeom>
              <a:blipFill>
                <a:blip r:embed="rId3"/>
                <a:stretch>
                  <a:fillRect l="-2899" r="-7790" b="-3174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D509D22-5151-364B-A4AB-B7AD8B73C11D}"/>
              </a:ext>
            </a:extLst>
          </p:cNvPr>
          <p:cNvSpPr txBox="1">
            <a:spLocks/>
          </p:cNvSpPr>
          <p:nvPr/>
        </p:nvSpPr>
        <p:spPr>
          <a:xfrm>
            <a:off x="493295" y="188378"/>
            <a:ext cx="10327008" cy="844296"/>
          </a:xfrm>
          <a:prstGeom prst="rect">
            <a:avLst/>
          </a:prstGeom>
        </p:spPr>
        <p:txBody>
          <a:bodyPr/>
          <a:lstStyle>
            <a:lvl1pPr marL="342887" indent="-342887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002060"/>
                </a:solidFill>
                <a:latin typeface="Karla Medium" panose="020B0004030503030003" pitchFamily="34" charset="77"/>
                <a:sym typeface="Calibri"/>
              </a:rPr>
              <a:t>A single neuron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Karla Medium" panose="020B0004030503030003" pitchFamily="34" charset="77"/>
              <a:sym typeface="Calibri"/>
            </a:endParaRPr>
          </a:p>
        </p:txBody>
      </p:sp>
      <p:sp>
        <p:nvSpPr>
          <p:cNvPr id="45" name="Square">
            <a:extLst>
              <a:ext uri="{FF2B5EF4-FFF2-40B4-BE49-F238E27FC236}">
                <a16:creationId xmlns:a16="http://schemas.microsoft.com/office/drawing/2014/main" id="{CBE1FD15-3944-8446-B4CD-2828210D1B76}"/>
              </a:ext>
            </a:extLst>
          </p:cNvPr>
          <p:cNvSpPr/>
          <p:nvPr/>
        </p:nvSpPr>
        <p:spPr>
          <a:xfrm>
            <a:off x="7814039" y="3067004"/>
            <a:ext cx="1005841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Calibri"/>
            </a:endParaRPr>
          </a:p>
        </p:txBody>
      </p:sp>
      <p:sp>
        <p:nvSpPr>
          <p:cNvPr id="44" name="Square">
            <a:extLst>
              <a:ext uri="{FF2B5EF4-FFF2-40B4-BE49-F238E27FC236}">
                <a16:creationId xmlns:a16="http://schemas.microsoft.com/office/drawing/2014/main" id="{CBE1FD15-3944-8446-B4CD-2828210D1B76}"/>
              </a:ext>
            </a:extLst>
          </p:cNvPr>
          <p:cNvSpPr/>
          <p:nvPr/>
        </p:nvSpPr>
        <p:spPr>
          <a:xfrm>
            <a:off x="4561226" y="3059375"/>
            <a:ext cx="1111682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Calibri"/>
            </a:endParaRPr>
          </a:p>
        </p:txBody>
      </p:sp>
      <p:sp>
        <p:nvSpPr>
          <p:cNvPr id="40" name="Square">
            <a:extLst>
              <a:ext uri="{FF2B5EF4-FFF2-40B4-BE49-F238E27FC236}">
                <a16:creationId xmlns:a16="http://schemas.microsoft.com/office/drawing/2014/main" id="{CBE1FD15-3944-8446-B4CD-2828210D1B76}"/>
              </a:ext>
            </a:extLst>
          </p:cNvPr>
          <p:cNvSpPr/>
          <p:nvPr/>
        </p:nvSpPr>
        <p:spPr>
          <a:xfrm>
            <a:off x="1351703" y="3060899"/>
            <a:ext cx="1005841" cy="1005842"/>
          </a:xfrm>
          <a:prstGeom prst="rect">
            <a:avLst/>
          </a:prstGeom>
          <a:solidFill>
            <a:srgbClr val="D2B3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TextBox 11"/>
              <p:cNvSpPr txBox="1"/>
              <p:nvPr/>
            </p:nvSpPr>
            <p:spPr>
              <a:xfrm>
                <a:off x="9658035" y="3176509"/>
                <a:ext cx="1666301" cy="613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ℒ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(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𝛽</m:t>
                      </m:r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naryPr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Calibri"/>
                                </a:rPr>
                                <m:t>𝛽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8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035" y="3176509"/>
                <a:ext cx="1666301" cy="613594"/>
              </a:xfrm>
              <a:prstGeom prst="rect">
                <a:avLst/>
              </a:prstGeom>
              <a:blipFill>
                <a:blip r:embed="rId4"/>
                <a:stretch>
                  <a:fillRect b="-2277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6" name="TextBox 14"/>
              <p:cNvSpPr txBox="1"/>
              <p:nvPr/>
            </p:nvSpPr>
            <p:spPr>
              <a:xfrm>
                <a:off x="597483" y="3455212"/>
                <a:ext cx="179680" cy="1495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𝑋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86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83" y="3455212"/>
                <a:ext cx="179680" cy="149505"/>
              </a:xfrm>
              <a:prstGeom prst="rect">
                <a:avLst/>
              </a:prstGeom>
              <a:blipFill>
                <a:blip r:embed="rId5"/>
                <a:stretch>
                  <a:fillRect l="-37931" r="-41379" b="-1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7" name="Straight Arrow Connector 15"/>
          <p:cNvSpPr/>
          <p:nvPr/>
        </p:nvSpPr>
        <p:spPr>
          <a:xfrm>
            <a:off x="924566" y="3608429"/>
            <a:ext cx="347197" cy="1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8" name="TextBox 16"/>
              <p:cNvSpPr txBox="1"/>
              <p:nvPr/>
            </p:nvSpPr>
            <p:spPr>
              <a:xfrm>
                <a:off x="2810225" y="3472636"/>
                <a:ext cx="1471300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h</m:t>
                      </m:r>
                      <m:r>
                        <a:rPr kumimoji="0" lang="ar-AE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kumimoji="0" lang="ar-AE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𝐼</m:t>
                      </m:r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𝛽</m:t>
                          </m:r>
                        </m:e>
                        <m:sub>
                          <m:r>
                            <a:rPr kumimoji="0" lang="ar-A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ar-AE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𝑋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88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225" y="3472636"/>
                <a:ext cx="1471300" cy="276999"/>
              </a:xfrm>
              <a:prstGeom prst="rect">
                <a:avLst/>
              </a:prstGeom>
              <a:blipFill>
                <a:blip r:embed="rId6"/>
                <a:stretch>
                  <a:fillRect l="-3734" t="-4444" r="-3320" b="-355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9" name="Straight Arrow Connector 17"/>
          <p:cNvSpPr/>
          <p:nvPr/>
        </p:nvSpPr>
        <p:spPr>
          <a:xfrm flipV="1">
            <a:off x="2453389" y="3601284"/>
            <a:ext cx="219909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" name="TextBox 19"/>
              <p:cNvSpPr txBox="1"/>
              <p:nvPr/>
            </p:nvSpPr>
            <p:spPr>
              <a:xfrm>
                <a:off x="5712230" y="3383064"/>
                <a:ext cx="2154074" cy="3357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𝑦</m:t>
                      </m:r>
                      <m:r>
                        <a:rPr kumimoji="0" lang="en-US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=</m:t>
                      </m:r>
                      <m:r>
                        <a:rPr kumimoji="0" lang="en-US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h</m:t>
                      </m:r>
                    </m:oMath>
                  </m:oMathPara>
                </a14:m>
                <a:endParaRPr kumimoji="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93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230" y="3383064"/>
                <a:ext cx="2154074" cy="335755"/>
              </a:xfrm>
              <a:prstGeom prst="rect">
                <a:avLst/>
              </a:prstGeom>
              <a:blipFill>
                <a:blip r:embed="rId7"/>
                <a:stretch>
                  <a:fillRect b="-16364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4" name="Straight Arrow Connector 20"/>
          <p:cNvSpPr/>
          <p:nvPr/>
        </p:nvSpPr>
        <p:spPr>
          <a:xfrm>
            <a:off x="5783506" y="3596540"/>
            <a:ext cx="501610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98" name="Straight Arrow Connector 22"/>
          <p:cNvSpPr/>
          <p:nvPr/>
        </p:nvSpPr>
        <p:spPr>
          <a:xfrm flipV="1">
            <a:off x="4236849" y="3609391"/>
            <a:ext cx="312654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599" name="Straight Arrow Connector 23"/>
          <p:cNvSpPr/>
          <p:nvPr/>
        </p:nvSpPr>
        <p:spPr>
          <a:xfrm>
            <a:off x="7239737" y="3592624"/>
            <a:ext cx="496256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602" name="Straight Arrow Connector 10"/>
          <p:cNvSpPr/>
          <p:nvPr/>
        </p:nvSpPr>
        <p:spPr>
          <a:xfrm flipV="1">
            <a:off x="9003253" y="3551245"/>
            <a:ext cx="654782" cy="0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46" name="Affine"/>
          <p:cNvSpPr txBox="1"/>
          <p:nvPr/>
        </p:nvSpPr>
        <p:spPr>
          <a:xfrm>
            <a:off x="1390940" y="3424826"/>
            <a:ext cx="9048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>
              <a:defRPr>
                <a:solidFill>
                  <a:srgbClr val="404040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Affine</a:t>
            </a:r>
          </a:p>
        </p:txBody>
      </p:sp>
      <p:sp>
        <p:nvSpPr>
          <p:cNvPr id="50" name="Affine"/>
          <p:cNvSpPr txBox="1"/>
          <p:nvPr/>
        </p:nvSpPr>
        <p:spPr>
          <a:xfrm>
            <a:off x="4487540" y="3192966"/>
            <a:ext cx="12377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>
              <a:defRPr>
                <a:solidFill>
                  <a:srgbClr val="404040"/>
                </a:solidFill>
              </a:defRPr>
            </a:lvl1pPr>
          </a:lstStyle>
          <a:p>
            <a:pPr lvl="0" hangingPunct="0">
              <a:defRPr/>
            </a:pPr>
            <a:r>
              <a:rPr lang="en-IN" kern="0">
                <a:latin typeface="Karla Medium" panose="020B0004030503030003" pitchFamily="34" charset="77"/>
                <a:sym typeface="Calibri"/>
              </a:rPr>
              <a:t>Activation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Karla" panose="020B0004030503030003" pitchFamily="34" charset="77"/>
              <a:ea typeface="+mj-ea"/>
              <a:cs typeface="+mj-cs"/>
              <a:sym typeface="Calibri"/>
            </a:endParaRPr>
          </a:p>
        </p:txBody>
      </p:sp>
      <p:sp>
        <p:nvSpPr>
          <p:cNvPr id="53" name="Affine"/>
          <p:cNvSpPr txBox="1"/>
          <p:nvPr/>
        </p:nvSpPr>
        <p:spPr>
          <a:xfrm>
            <a:off x="7704461" y="3269113"/>
            <a:ext cx="123774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>
              <a:defRPr>
                <a:solidFill>
                  <a:srgbClr val="404040"/>
                </a:solidFill>
              </a:defRPr>
            </a:lvl1pPr>
          </a:lstStyle>
          <a:p>
            <a:pPr lvl="0" hangingPunct="0">
              <a:defRPr/>
            </a:pPr>
            <a:r>
              <a:rPr lang="en-IN" kern="0" noProof="0">
                <a:latin typeface="Karla Medium" panose="020B0004030503030003" pitchFamily="34" charset="77"/>
                <a:sym typeface="Calibri"/>
              </a:rPr>
              <a:t>Loss</a:t>
            </a:r>
          </a:p>
          <a:p>
            <a:pPr lvl="0" hangingPunct="0">
              <a:defRPr/>
            </a:pPr>
            <a:r>
              <a:rPr kumimoji="0" lang="en-IN" sz="1800" b="0" i="0" u="none" strike="noStrike" kern="0" cap="none" spc="0" normalizeH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Function</a:t>
            </a:r>
            <a:r>
              <a:rPr kumimoji="0" lang="en-IN" sz="1800" b="0" i="0" u="none" strike="noStrike" kern="0" cap="none" spc="0" normalizeH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 panose="020B0004030503030003" pitchFamily="34" charset="77"/>
                <a:ea typeface="+mj-ea"/>
                <a:cs typeface="+mj-cs"/>
                <a:sym typeface="Calibri"/>
              </a:rPr>
              <a:t>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arla Medium" panose="020B0004030503030003" pitchFamily="34" charset="77"/>
              <a:ea typeface="+mj-ea"/>
              <a:cs typeface="+mj-cs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47A96-EC25-1FF3-A5C7-081AC9599AF8}"/>
              </a:ext>
            </a:extLst>
          </p:cNvPr>
          <p:cNvSpPr txBox="1"/>
          <p:nvPr/>
        </p:nvSpPr>
        <p:spPr>
          <a:xfrm>
            <a:off x="4600425" y="3522761"/>
            <a:ext cx="1098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kern="0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  <a:ea typeface="+mj-ea"/>
                <a:cs typeface="+mj-cs"/>
                <a:sym typeface="Calibri"/>
              </a:rPr>
              <a:t>Identity</a:t>
            </a:r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55867E8-CBFD-BC1D-6347-9466A5BF958B}"/>
              </a:ext>
            </a:extLst>
          </p:cNvPr>
          <p:cNvSpPr/>
          <p:nvPr/>
        </p:nvSpPr>
        <p:spPr>
          <a:xfrm>
            <a:off x="5783506" y="1990089"/>
            <a:ext cx="1456231" cy="794675"/>
          </a:xfrm>
          <a:prstGeom prst="wedgeRoundRectCallout">
            <a:avLst>
              <a:gd name="adj1" fmla="val -75427"/>
              <a:gd name="adj2" fmla="val 73077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no 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75">
                <a:extLst>
                  <a:ext uri="{FF2B5EF4-FFF2-40B4-BE49-F238E27FC236}">
                    <a16:creationId xmlns:a16="http://schemas.microsoft.com/office/drawing/2014/main" id="{7C6A972A-8FC0-6D44-6D32-2655B463D396}"/>
                  </a:ext>
                </a:extLst>
              </p:cNvPr>
              <p:cNvSpPr txBox="1"/>
              <p:nvPr/>
            </p:nvSpPr>
            <p:spPr>
              <a:xfrm flipH="1" flipV="1">
                <a:off x="1603008" y="5340212"/>
                <a:ext cx="179681" cy="1495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𝑋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75">
                <a:extLst>
                  <a:ext uri="{FF2B5EF4-FFF2-40B4-BE49-F238E27FC236}">
                    <a16:creationId xmlns:a16="http://schemas.microsoft.com/office/drawing/2014/main" id="{7C6A972A-8FC0-6D44-6D32-2655B463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 flipV="1">
                <a:off x="1603008" y="5340212"/>
                <a:ext cx="179681" cy="149505"/>
              </a:xfrm>
              <a:prstGeom prst="rect">
                <a:avLst/>
              </a:prstGeom>
              <a:blipFill>
                <a:blip r:embed="rId8"/>
                <a:stretch>
                  <a:fillRect l="-37931" t="-96000" r="-4137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traight Arrow Connector 77">
            <a:extLst>
              <a:ext uri="{FF2B5EF4-FFF2-40B4-BE49-F238E27FC236}">
                <a16:creationId xmlns:a16="http://schemas.microsoft.com/office/drawing/2014/main" id="{93DC0349-5002-4561-874F-5E65BABB179A}"/>
              </a:ext>
            </a:extLst>
          </p:cNvPr>
          <p:cNvSpPr/>
          <p:nvPr/>
        </p:nvSpPr>
        <p:spPr>
          <a:xfrm flipV="1">
            <a:off x="1897469" y="5347330"/>
            <a:ext cx="720000" cy="0"/>
          </a:xfrm>
          <a:prstGeom prst="line">
            <a:avLst/>
          </a:prstGeom>
          <a:ln w="25400">
            <a:solidFill>
              <a:srgbClr val="40404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15" name="Straight Arrow Connector 78">
            <a:extLst>
              <a:ext uri="{FF2B5EF4-FFF2-40B4-BE49-F238E27FC236}">
                <a16:creationId xmlns:a16="http://schemas.microsoft.com/office/drawing/2014/main" id="{FAB1F003-0BB1-4D68-EE9C-35C9F6C054DB}"/>
              </a:ext>
            </a:extLst>
          </p:cNvPr>
          <p:cNvSpPr/>
          <p:nvPr/>
        </p:nvSpPr>
        <p:spPr>
          <a:xfrm flipV="1">
            <a:off x="4398354" y="5333094"/>
            <a:ext cx="720000" cy="14236"/>
          </a:xfrm>
          <a:prstGeom prst="line">
            <a:avLst/>
          </a:prstGeom>
          <a:ln w="25400">
            <a:solidFill>
              <a:srgbClr val="40404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79">
                <a:extLst>
                  <a:ext uri="{FF2B5EF4-FFF2-40B4-BE49-F238E27FC236}">
                    <a16:creationId xmlns:a16="http://schemas.microsoft.com/office/drawing/2014/main" id="{22AD4279-559C-D9F5-D102-8EB91FAD7102}"/>
                  </a:ext>
                </a:extLst>
              </p:cNvPr>
              <p:cNvSpPr txBox="1"/>
              <p:nvPr/>
            </p:nvSpPr>
            <p:spPr>
              <a:xfrm flipH="1">
                <a:off x="5322974" y="5196832"/>
                <a:ext cx="151105" cy="1495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Calibri"/>
                        </a:rPr>
                        <m:t>𝑌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79">
                <a:extLst>
                  <a:ext uri="{FF2B5EF4-FFF2-40B4-BE49-F238E27FC236}">
                    <a16:creationId xmlns:a16="http://schemas.microsoft.com/office/drawing/2014/main" id="{22AD4279-559C-D9F5-D102-8EB91FAD7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22974" y="5196832"/>
                <a:ext cx="151105" cy="149506"/>
              </a:xfrm>
              <a:prstGeom prst="rect">
                <a:avLst/>
              </a:prstGeom>
              <a:blipFill>
                <a:blip r:embed="rId9"/>
                <a:stretch>
                  <a:fillRect l="-48000" r="-52000" b="-9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6">
            <a:extLst>
              <a:ext uri="{FF2B5EF4-FFF2-40B4-BE49-F238E27FC236}">
                <a16:creationId xmlns:a16="http://schemas.microsoft.com/office/drawing/2014/main" id="{F2C36777-20E6-A26C-1B82-1B46A0821AF6}"/>
              </a:ext>
            </a:extLst>
          </p:cNvPr>
          <p:cNvGrpSpPr/>
          <p:nvPr/>
        </p:nvGrpSpPr>
        <p:grpSpPr>
          <a:xfrm>
            <a:off x="2156812" y="4642990"/>
            <a:ext cx="2142469" cy="1395344"/>
            <a:chOff x="-637214" y="-1"/>
            <a:chExt cx="2142467" cy="1395343"/>
          </a:xfrm>
        </p:grpSpPr>
        <p:sp>
          <p:nvSpPr>
            <p:cNvPr id="18" name="Oval 36">
              <a:extLst>
                <a:ext uri="{FF2B5EF4-FFF2-40B4-BE49-F238E27FC236}">
                  <a16:creationId xmlns:a16="http://schemas.microsoft.com/office/drawing/2014/main" id="{BE5D3CFE-0798-1422-50E3-C8D6ED499159}"/>
                </a:ext>
              </a:extLst>
            </p:cNvPr>
            <p:cNvSpPr/>
            <p:nvPr/>
          </p:nvSpPr>
          <p:spPr>
            <a:xfrm>
              <a:off x="-1" y="-1"/>
              <a:ext cx="1505254" cy="1395343"/>
            </a:xfrm>
            <a:prstGeom prst="ellipse">
              <a:avLst/>
            </a:prstGeom>
            <a:noFill/>
            <a:ln w="9525" cap="flat">
              <a:solidFill>
                <a:srgbClr val="40404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56">
                  <a:extLst>
                    <a:ext uri="{FF2B5EF4-FFF2-40B4-BE49-F238E27FC236}">
                      <a16:creationId xmlns:a16="http://schemas.microsoft.com/office/drawing/2014/main" id="{36F89C41-A9E9-4C8E-3200-AAABFF63DE0E}"/>
                    </a:ext>
                  </a:extLst>
                </p:cNvPr>
                <p:cNvSpPr txBox="1"/>
                <p:nvPr/>
              </p:nvSpPr>
              <p:spPr>
                <a:xfrm>
                  <a:off x="-637214" y="365831"/>
                  <a:ext cx="281552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  <m:t>𝑊</m:t>
                        </m:r>
                      </m:oMath>
                    </m:oMathPara>
                  </a14:m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20" name="TextBox 56">
                  <a:extLst>
                    <a:ext uri="{FF2B5EF4-FFF2-40B4-BE49-F238E27FC236}">
                      <a16:creationId xmlns:a16="http://schemas.microsoft.com/office/drawing/2014/main" id="{36F89C41-A9E9-4C8E-3200-AAABFF63DE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7214" y="365831"/>
                  <a:ext cx="28155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1739" r="-15217" b="-666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0237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" grpId="0" animBg="1"/>
      <p:bldP spid="615" grpId="0" animBg="1"/>
      <p:bldP spid="45" grpId="0" animBg="1"/>
      <p:bldP spid="44" grpId="0" animBg="1"/>
      <p:bldP spid="40" grpId="0" animBg="1"/>
      <p:bldP spid="582" grpId="0"/>
      <p:bldP spid="586" grpId="0"/>
      <p:bldP spid="587" grpId="0" animBg="1"/>
      <p:bldP spid="588" grpId="0"/>
      <p:bldP spid="589" grpId="0" animBg="1"/>
      <p:bldP spid="593" grpId="0"/>
      <p:bldP spid="594" grpId="0" animBg="1"/>
      <p:bldP spid="598" grpId="0" animBg="1"/>
      <p:bldP spid="599" grpId="0" animBg="1"/>
      <p:bldP spid="602" grpId="0" animBg="1"/>
      <p:bldP spid="46" grpId="0"/>
      <p:bldP spid="50" grpId="0"/>
      <p:bldP spid="53" grpId="0"/>
      <p:bldP spid="4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Historical Trends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5EE94-5C89-F148-998E-965F8C32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51" name="Content Placeholder 2"/>
          <p:cNvSpPr txBox="1"/>
          <p:nvPr/>
        </p:nvSpPr>
        <p:spPr>
          <a:xfrm>
            <a:off x="0" y="1428632"/>
            <a:ext cx="3961150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Disease prediction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8C86E6-52E1-3681-0AE9-B6FE049BFB7F}"/>
              </a:ext>
            </a:extLst>
          </p:cNvPr>
          <p:cNvSpPr txBox="1"/>
          <p:nvPr/>
        </p:nvSpPr>
        <p:spPr>
          <a:xfrm>
            <a:off x="3934798" y="1025447"/>
            <a:ext cx="3961150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b="1" kern="0" dirty="0">
                <a:solidFill>
                  <a:schemeClr val="accent2"/>
                </a:solidFill>
                <a:latin typeface="Karla" pitchFamily="2" charset="0"/>
              </a:rPr>
              <a:t>Game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Karla Medium"/>
                <a:sym typeface="Karla"/>
              </a:rPr>
              <a:t> </a:t>
            </a:r>
            <a:r>
              <a:rPr b="1" kern="0" dirty="0">
                <a:solidFill>
                  <a:schemeClr val="accent2"/>
                </a:solidFill>
                <a:latin typeface="Karla" pitchFamily="2" charset="0"/>
              </a:rPr>
              <a:t>strategy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C8F571-3639-6FA5-C4F4-FE6154AC37F5}"/>
              </a:ext>
            </a:extLst>
          </p:cNvPr>
          <p:cNvSpPr txBox="1"/>
          <p:nvPr/>
        </p:nvSpPr>
        <p:spPr>
          <a:xfrm>
            <a:off x="8315056" y="1729057"/>
            <a:ext cx="3961149" cy="82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b="1" kern="0" dirty="0">
                <a:solidFill>
                  <a:schemeClr val="accent2"/>
                </a:solidFill>
                <a:latin typeface="Karla" pitchFamily="2" charset="0"/>
              </a:rPr>
              <a:t>Natural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Karla Medium"/>
                <a:sym typeface="Karla"/>
              </a:rPr>
              <a:t> </a:t>
            </a:r>
            <a:r>
              <a:rPr b="1" kern="0" dirty="0">
                <a:solidFill>
                  <a:schemeClr val="accent2"/>
                </a:solidFill>
                <a:latin typeface="Karla" pitchFamily="2" charset="0"/>
              </a:rPr>
              <a:t>Language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Karla Medium"/>
                <a:sym typeface="Karla"/>
              </a:rPr>
              <a:t> </a:t>
            </a:r>
            <a:r>
              <a:rPr b="1" kern="0" dirty="0">
                <a:solidFill>
                  <a:schemeClr val="accent2"/>
                </a:solidFill>
                <a:latin typeface="Karla" pitchFamily="2" charset="0"/>
              </a:rPr>
              <a:t>Processing</a:t>
            </a:r>
          </a:p>
        </p:txBody>
      </p:sp>
      <p:pic>
        <p:nvPicPr>
          <p:cNvPr id="13" name="Picture 6" descr="Picture 6">
            <a:extLst>
              <a:ext uri="{FF2B5EF4-FFF2-40B4-BE49-F238E27FC236}">
                <a16:creationId xmlns:a16="http://schemas.microsoft.com/office/drawing/2014/main" id="{4ADF68D9-8F47-7078-5747-F929EEC4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738" y="2712267"/>
            <a:ext cx="3267785" cy="1770885"/>
          </a:xfrm>
          <a:prstGeom prst="rect">
            <a:avLst/>
          </a:prstGeom>
          <a:ln w="76200">
            <a:solidFill>
              <a:srgbClr val="002060"/>
            </a:solidFill>
            <a:miter lim="400000"/>
          </a:ln>
        </p:spPr>
      </p:pic>
      <p:pic>
        <p:nvPicPr>
          <p:cNvPr id="14" name="Picture 4" descr="Picture 4">
            <a:extLst>
              <a:ext uri="{FF2B5EF4-FFF2-40B4-BE49-F238E27FC236}">
                <a16:creationId xmlns:a16="http://schemas.microsoft.com/office/drawing/2014/main" id="{FB4E080F-6D66-16CD-5A7E-8E93CD4D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047" y="1625342"/>
            <a:ext cx="3851511" cy="2170190"/>
          </a:xfrm>
          <a:prstGeom prst="rect">
            <a:avLst/>
          </a:prstGeom>
          <a:ln w="76200" cap="flat">
            <a:solidFill>
              <a:srgbClr val="002060"/>
            </a:solidFill>
            <a:miter lim="400000"/>
          </a:ln>
          <a:effectLst/>
        </p:spPr>
      </p:pic>
      <p:pic>
        <p:nvPicPr>
          <p:cNvPr id="15" name="Picture 5" descr="Picture 5">
            <a:extLst>
              <a:ext uri="{FF2B5EF4-FFF2-40B4-BE49-F238E27FC236}">
                <a16:creationId xmlns:a16="http://schemas.microsoft.com/office/drawing/2014/main" id="{2A00E57A-1A2A-39FE-E5B4-F1E99723D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046" y="4165557"/>
            <a:ext cx="3587511" cy="2357163"/>
          </a:xfrm>
          <a:prstGeom prst="rect">
            <a:avLst/>
          </a:prstGeom>
          <a:ln w="76200">
            <a:solidFill>
              <a:srgbClr val="002060"/>
            </a:solidFill>
            <a:miter lim="400000"/>
          </a:ln>
        </p:spPr>
      </p:pic>
      <p:pic>
        <p:nvPicPr>
          <p:cNvPr id="5" name="Content Placeholder 3" descr="Content Placeholder 3">
            <a:extLst>
              <a:ext uri="{FF2B5EF4-FFF2-40B4-BE49-F238E27FC236}">
                <a16:creationId xmlns:a16="http://schemas.microsoft.com/office/drawing/2014/main" id="{1A8A7AD9-3866-EB83-FDEF-4156A23DE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71" y="2056402"/>
            <a:ext cx="2619794" cy="4218309"/>
          </a:xfrm>
          <a:prstGeom prst="rect">
            <a:avLst/>
          </a:prstGeom>
          <a:ln w="76200">
            <a:solidFill>
              <a:srgbClr val="002060"/>
            </a:solidFill>
            <a:miter lim="400000"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C0D280-6D14-50A3-A80C-28FAC0E82211}"/>
              </a:ext>
            </a:extLst>
          </p:cNvPr>
          <p:cNvSpPr txBox="1"/>
          <p:nvPr/>
        </p:nvSpPr>
        <p:spPr>
          <a:xfrm>
            <a:off x="602070" y="5716614"/>
            <a:ext cx="67947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2018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arla" pitchFamily="2" charset="0"/>
              <a:sym typeface="Karla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DAC100-C4A6-E3F4-A423-D77A3A326A9B}"/>
              </a:ext>
            </a:extLst>
          </p:cNvPr>
          <p:cNvSpPr txBox="1"/>
          <p:nvPr/>
        </p:nvSpPr>
        <p:spPr>
          <a:xfrm>
            <a:off x="7858910" y="5632500"/>
            <a:ext cx="67947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2017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arla" pitchFamily="2" charset="0"/>
              <a:sym typeface="Karla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9CCC92-F39F-9FFA-56B5-D25FA5C664DE}"/>
              </a:ext>
            </a:extLst>
          </p:cNvPr>
          <p:cNvSpPr txBox="1"/>
          <p:nvPr/>
        </p:nvSpPr>
        <p:spPr>
          <a:xfrm>
            <a:off x="11163233" y="4558773"/>
            <a:ext cx="67947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2011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arla" pitchFamily="2" charset="0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Recent</a:t>
            </a:r>
            <a:r>
              <a:rPr>
                <a:solidFill>
                  <a:srgbClr val="002060"/>
                </a:solidFill>
              </a:rPr>
              <a:t> </a:t>
            </a:r>
            <a:r>
              <a:rPr lang="en-US">
                <a:solidFill>
                  <a:srgbClr val="002060"/>
                </a:solidFill>
              </a:rPr>
              <a:t>developments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14297-E568-1749-A571-1D4DFA16E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13" name="Content Placeholder 2"/>
          <p:cNvSpPr txBox="1"/>
          <p:nvPr/>
        </p:nvSpPr>
        <p:spPr>
          <a:xfrm>
            <a:off x="1313720" y="1322000"/>
            <a:ext cx="397833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>
                <a:solidFill>
                  <a:schemeClr val="accent2"/>
                </a:solidFill>
                <a:latin typeface="Karla"/>
              </a:rPr>
              <a:t>Protein folding</a:t>
            </a: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arla"/>
              <a:sym typeface="Karla"/>
            </a:endParaRPr>
          </a:p>
        </p:txBody>
      </p:sp>
      <p:sp>
        <p:nvSpPr>
          <p:cNvPr id="214" name="Content Placeholder 2"/>
          <p:cNvSpPr txBox="1"/>
          <p:nvPr/>
        </p:nvSpPr>
        <p:spPr>
          <a:xfrm>
            <a:off x="779173" y="5116906"/>
            <a:ext cx="5116718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181">
              <a:spcBef>
                <a:spcPts val="400"/>
              </a:spcBef>
              <a:defRPr sz="2000">
                <a:solidFill>
                  <a:srgbClr val="404040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/>
                <a:sym typeface="Karla"/>
              </a:rPr>
              <a:t>AlphaFold, a DeepMind AI, revolutionized biochemistry by solving the long-standing protein folding problem.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arla Medium"/>
              <a:sym typeface="Karla"/>
            </a:endParaRPr>
          </a:p>
        </p:txBody>
      </p:sp>
      <p:sp>
        <p:nvSpPr>
          <p:cNvPr id="211" name="Content Placeholder 2"/>
          <p:cNvSpPr txBox="1"/>
          <p:nvPr/>
        </p:nvSpPr>
        <p:spPr>
          <a:xfrm>
            <a:off x="7048344" y="1330555"/>
            <a:ext cx="370976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Autonomous cars</a:t>
            </a: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arla" pitchFamily="2" charset="0"/>
              <a:sym typeface="Karla"/>
            </a:endParaRPr>
          </a:p>
        </p:txBody>
      </p:sp>
      <p:sp>
        <p:nvSpPr>
          <p:cNvPr id="212" name="Content Placeholder 2"/>
          <p:cNvSpPr txBox="1"/>
          <p:nvPr/>
        </p:nvSpPr>
        <p:spPr>
          <a:xfrm>
            <a:off x="6639668" y="5116906"/>
            <a:ext cx="4527114" cy="71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181">
              <a:spcBef>
                <a:spcPts val="400"/>
              </a:spcBef>
              <a:defRPr sz="2000">
                <a:solidFill>
                  <a:srgbClr val="404040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/>
                <a:sym typeface="Karla"/>
              </a:rPr>
              <a:t>AI Detecting objects to assist with autonomous driving.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arla Medium"/>
              <a:sym typeface="Karl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0E49C-1ED5-B538-53FB-8E4908B2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286" y="1981800"/>
            <a:ext cx="4177878" cy="2895762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026" name="Picture 2" descr="A glimpse of the next generation of AlphaFold - Google DeepMind">
            <a:extLst>
              <a:ext uri="{FF2B5EF4-FFF2-40B4-BE49-F238E27FC236}">
                <a16:creationId xmlns:a16="http://schemas.microsoft.com/office/drawing/2014/main" id="{B59892E5-666C-858A-3B02-EE90543FE78A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7" r="15028"/>
          <a:stretch/>
        </p:blipFill>
        <p:spPr bwMode="auto">
          <a:xfrm>
            <a:off x="1247732" y="1981800"/>
            <a:ext cx="4179600" cy="2894400"/>
          </a:xfrm>
          <a:prstGeom prst="rect">
            <a:avLst/>
          </a:prstGeom>
          <a:noFill/>
          <a:ln w="762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D95D331-5CB7-C380-F1C4-3D70D78B341D}"/>
              </a:ext>
            </a:extLst>
          </p:cNvPr>
          <p:cNvSpPr txBox="1"/>
          <p:nvPr/>
        </p:nvSpPr>
        <p:spPr>
          <a:xfrm>
            <a:off x="2850492" y="6132565"/>
            <a:ext cx="807108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2020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arla" pitchFamily="2" charset="0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83618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Recent developments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19826-710A-AD47-B256-74857FE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25" name="Content Placeholder 2"/>
          <p:cNvSpPr txBox="1"/>
          <p:nvPr/>
        </p:nvSpPr>
        <p:spPr>
          <a:xfrm>
            <a:off x="412317" y="5666466"/>
            <a:ext cx="4923840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181">
              <a:spcBef>
                <a:spcPts val="400"/>
              </a:spcBef>
              <a:defRPr sz="2000">
                <a:solidFill>
                  <a:srgbClr val="404040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/>
                <a:sym typeface="Karla"/>
              </a:rPr>
              <a:t>Katie </a:t>
            </a:r>
            <a:r>
              <a:rPr kumimoji="0" sz="2000" b="0" i="0" u="none" strike="noStrike" kern="0" cap="none" spc="0" normalizeH="0" baseline="0" noProof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/>
                <a:sym typeface="Karla"/>
              </a:rPr>
              <a:t>Bouman’s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 Medium"/>
                <a:sym typeface="Karla"/>
              </a:rPr>
              <a:t> CHIRP produces the first-ever image of a black hole.  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14" y="2175336"/>
            <a:ext cx="2836613" cy="3313152"/>
          </a:xfrm>
          <a:prstGeom prst="rect">
            <a:avLst/>
          </a:prstGeom>
          <a:ln w="76200">
            <a:solidFill>
              <a:srgbClr val="002060"/>
            </a:solidFill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6D0DA-7ACF-9C1C-1F99-C8A7248B6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95" y="2179918"/>
            <a:ext cx="5872713" cy="3308570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F735A-D789-FF4A-B8BA-2D624AD2E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721" y="5718372"/>
            <a:ext cx="1655993" cy="45539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41AF64-635F-0001-8590-10ED9F01BD2F}"/>
              </a:ext>
            </a:extLst>
          </p:cNvPr>
          <p:cNvSpPr txBox="1"/>
          <p:nvPr/>
        </p:nvSpPr>
        <p:spPr>
          <a:xfrm>
            <a:off x="6587879" y="1320253"/>
            <a:ext cx="470361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>
                <a:solidFill>
                  <a:schemeClr val="accent2"/>
                </a:solidFill>
                <a:latin typeface="Karla" pitchFamily="2" charset="0"/>
              </a:rPr>
              <a:t>Text to Image 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Generation</a:t>
            </a: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arla" pitchFamily="2" charset="0"/>
              <a:sym typeface="Karla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6EDF5F-C4A2-DFDB-C099-24A3FE51B98D}"/>
              </a:ext>
            </a:extLst>
          </p:cNvPr>
          <p:cNvSpPr txBox="1"/>
          <p:nvPr/>
        </p:nvSpPr>
        <p:spPr>
          <a:xfrm>
            <a:off x="412317" y="1166365"/>
            <a:ext cx="5191806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chemeClr val="accent2"/>
                </a:solidFill>
                <a:latin typeface="Karla" pitchFamily="2" charset="0"/>
              </a:rPr>
              <a:t>Image Reconstruction from Sparse Frequency Measurements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arla" pitchFamily="2" charset="0"/>
              <a:sym typeface="Karl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Recent developments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19826-710A-AD47-B256-74857FE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26" name="Content Placeholder 2"/>
          <p:cNvSpPr txBox="1"/>
          <p:nvPr/>
        </p:nvSpPr>
        <p:spPr>
          <a:xfrm>
            <a:off x="6624760" y="971621"/>
            <a:ext cx="466953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defPPr>
              <a:defRPr lang="en-US"/>
            </a:defPPr>
            <a:lvl1pPr marR="0" lvl="0" indent="0" algn="ctr" defTabSz="457181" fontAlgn="auto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0" normalizeH="0" baseline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Karla" pitchFamily="2" charset="0"/>
                <a:ea typeface="Karla Medium"/>
                <a:cs typeface="Karla Medium"/>
              </a:defRPr>
            </a:lvl1pPr>
          </a:lstStyle>
          <a:p>
            <a:r>
              <a:rPr sz="2400" dirty="0">
                <a:solidFill>
                  <a:schemeClr val="accent2"/>
                </a:solidFill>
                <a:sym typeface="Karla"/>
              </a:rPr>
              <a:t>Computer Code Generation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26B97E5-F243-B8D9-36F8-BE4F61006A9E}"/>
              </a:ext>
            </a:extLst>
          </p:cNvPr>
          <p:cNvSpPr txBox="1"/>
          <p:nvPr/>
        </p:nvSpPr>
        <p:spPr>
          <a:xfrm>
            <a:off x="6789038" y="5989853"/>
            <a:ext cx="349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panose="020B0004030503030003" pitchFamily="34" charset="77"/>
              </a:rPr>
              <a:t>AI Conversational Assistant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51915-D687-45EB-2934-F58B02486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4" t="25327" r="3922" b="20693"/>
          <a:stretch/>
        </p:blipFill>
        <p:spPr>
          <a:xfrm>
            <a:off x="10455163" y="5976247"/>
            <a:ext cx="1283851" cy="396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8D39F6-C4F7-4013-3AAC-9BD28DD69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4000"/>
          </a:blip>
          <a:srcRect l="58801" t="3339" r="4262" b="2899"/>
          <a:stretch/>
        </p:blipFill>
        <p:spPr>
          <a:xfrm>
            <a:off x="1196258" y="1653797"/>
            <a:ext cx="2831309" cy="4047832"/>
          </a:xfrm>
          <a:prstGeom prst="round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7" name="Picture 6" descr="Shopify Logo and symbol, meaning, history, PNG">
            <a:extLst>
              <a:ext uri="{FF2B5EF4-FFF2-40B4-BE49-F238E27FC236}">
                <a16:creationId xmlns:a16="http://schemas.microsoft.com/office/drawing/2014/main" id="{2F8BFFE2-BF8D-AE25-6FDA-828AD9F22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2" b="-894"/>
          <a:stretch/>
        </p:blipFill>
        <p:spPr bwMode="auto">
          <a:xfrm>
            <a:off x="1890254" y="5778514"/>
            <a:ext cx="1443315" cy="82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F2667775-5E17-6F8D-F2F6-EC824F5D6AA9}"/>
              </a:ext>
            </a:extLst>
          </p:cNvPr>
          <p:cNvSpPr txBox="1"/>
          <p:nvPr/>
        </p:nvSpPr>
        <p:spPr>
          <a:xfrm>
            <a:off x="-548365" y="989219"/>
            <a:ext cx="6320552" cy="46166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defPPr>
              <a:defRPr lang="en-US"/>
            </a:defPPr>
            <a:lvl1pPr marR="0" lvl="0" indent="0" algn="ctr" defTabSz="457181" fontAlgn="auto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0" normalizeH="0" baseline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Karla" pitchFamily="2" charset="0"/>
                <a:ea typeface="Karla Medium"/>
                <a:cs typeface="Karla Medium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</a:rPr>
              <a:t> Personalized Customer Assistance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EA2A519-09C4-52A8-11A8-91C7FAF56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56" y="1615354"/>
            <a:ext cx="6320552" cy="4124717"/>
          </a:xfrm>
          <a:prstGeom prst="rect">
            <a:avLst/>
          </a:prstGeom>
          <a:ln w="762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66481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71A6-8EF9-FCE4-387E-8E1422C7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1">
            <a:extLst>
              <a:ext uri="{FF2B5EF4-FFF2-40B4-BE49-F238E27FC236}">
                <a16:creationId xmlns:a16="http://schemas.microsoft.com/office/drawing/2014/main" id="{F5013C12-78FC-31CD-47CB-932A5A1108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Recent developments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4C5B9-C873-AC5F-2F4F-2D520F13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48E23-1EC4-C285-5F04-46BB1355DB63}"/>
              </a:ext>
            </a:extLst>
          </p:cNvPr>
          <p:cNvSpPr txBox="1"/>
          <p:nvPr/>
        </p:nvSpPr>
        <p:spPr>
          <a:xfrm>
            <a:off x="823331" y="1172600"/>
            <a:ext cx="527266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Disease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P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A6C8B-651F-156C-0E13-CC10058A5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0858" t="6426" r="21143" b="4684"/>
          <a:stretch/>
        </p:blipFill>
        <p:spPr>
          <a:xfrm>
            <a:off x="1111827" y="2051036"/>
            <a:ext cx="4376849" cy="3773146"/>
          </a:xfrm>
          <a:prstGeom prst="roundRect">
            <a:avLst/>
          </a:prstGeom>
          <a:ln w="76200">
            <a:solidFill>
              <a:srgbClr val="002060"/>
            </a:solidFill>
          </a:ln>
        </p:spPr>
      </p:pic>
      <p:pic>
        <p:nvPicPr>
          <p:cNvPr id="11" name="Picture 10" descr="A street with many signs and people crossing the street&#10;&#10;Description automatically generated">
            <a:extLst>
              <a:ext uri="{FF2B5EF4-FFF2-40B4-BE49-F238E27FC236}">
                <a16:creationId xmlns:a16="http://schemas.microsoft.com/office/drawing/2014/main" id="{718BF6B4-7DB6-CBA5-3017-701D49C7F6D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15" y="2138342"/>
            <a:ext cx="5402901" cy="3598535"/>
          </a:xfrm>
          <a:prstGeom prst="roundRect">
            <a:avLst/>
          </a:prstGeom>
          <a:ln w="76200">
            <a:solidFill>
              <a:srgbClr val="002060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AD4C75-82C6-6256-700E-EAA59EF0E246}"/>
              </a:ext>
            </a:extLst>
          </p:cNvPr>
          <p:cNvSpPr txBox="1"/>
          <p:nvPr/>
        </p:nvSpPr>
        <p:spPr>
          <a:xfrm>
            <a:off x="6288115" y="1186069"/>
            <a:ext cx="527266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>
                <a:solidFill>
                  <a:schemeClr val="accent2"/>
                </a:solidFill>
                <a:latin typeface="Karla" pitchFamily="2" charset="0"/>
              </a:rPr>
              <a:t>Complex Object Detection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arla" pitchFamily="2" charset="0"/>
              <a:sym typeface="Karla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0BB87AE-C50C-DCE0-E21B-2492AFB9D2B0}"/>
              </a:ext>
            </a:extLst>
          </p:cNvPr>
          <p:cNvSpPr txBox="1"/>
          <p:nvPr/>
        </p:nvSpPr>
        <p:spPr>
          <a:xfrm>
            <a:off x="8202801" y="5827384"/>
            <a:ext cx="1882398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2024, YOLOv5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arla" pitchFamily="2" charset="0"/>
              <a:sym typeface="Karla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48FA43-544B-EAAA-741F-6EB8854C39BB}"/>
              </a:ext>
            </a:extLst>
          </p:cNvPr>
          <p:cNvSpPr txBox="1"/>
          <p:nvPr/>
        </p:nvSpPr>
        <p:spPr>
          <a:xfrm>
            <a:off x="2328147" y="5867434"/>
            <a:ext cx="1944210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 defTabSz="457181">
              <a:spcBef>
                <a:spcPts val="500"/>
              </a:spcBef>
              <a:defRPr sz="2400">
                <a:solidFill>
                  <a:srgbClr val="376092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Google, 2023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arla" pitchFamily="2" charset="0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63490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002060"/>
                </a:solidFill>
              </a:rPr>
              <a:t>The </a:t>
            </a:r>
            <a:r>
              <a:rPr lang="en-US">
                <a:solidFill>
                  <a:srgbClr val="002060"/>
                </a:solidFill>
              </a:rPr>
              <a:t>p</a:t>
            </a:r>
            <a:r>
              <a:rPr>
                <a:solidFill>
                  <a:srgbClr val="002060"/>
                </a:solidFill>
              </a:rPr>
              <a:t>otential </a:t>
            </a:r>
            <a:r>
              <a:rPr lang="en-US">
                <a:solidFill>
                  <a:srgbClr val="002060"/>
                </a:solidFill>
              </a:rPr>
              <a:t>challenges in</a:t>
            </a:r>
            <a:r>
              <a:rPr>
                <a:solidFill>
                  <a:srgbClr val="002060"/>
                </a:solidFill>
              </a:rPr>
              <a:t> Data Science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408A7-3043-B24B-B391-C7DDDB90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36" name="Content Placeholder 2"/>
          <p:cNvSpPr txBox="1"/>
          <p:nvPr/>
        </p:nvSpPr>
        <p:spPr>
          <a:xfrm>
            <a:off x="865174" y="1135811"/>
            <a:ext cx="370976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defTabSz="457181">
              <a:spcBef>
                <a:spcPts val="600"/>
              </a:spcBef>
              <a:defRPr sz="2800">
                <a:solidFill>
                  <a:srgbClr val="CACACA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Gender Bias </a:t>
            </a:r>
          </a:p>
        </p:txBody>
      </p:sp>
      <p:sp>
        <p:nvSpPr>
          <p:cNvPr id="237" name="Content Placeholder 2"/>
          <p:cNvSpPr txBox="1"/>
          <p:nvPr/>
        </p:nvSpPr>
        <p:spPr>
          <a:xfrm>
            <a:off x="7102623" y="1154589"/>
            <a:ext cx="370976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defTabSz="457181">
              <a:spcBef>
                <a:spcPts val="600"/>
              </a:spcBef>
              <a:defRPr sz="2800">
                <a:solidFill>
                  <a:srgbClr val="CACACA"/>
                </a:solidFill>
                <a:latin typeface="Karla Medium"/>
                <a:ea typeface="Karla Medium"/>
                <a:cs typeface="Karla Medium"/>
                <a:sym typeface="Karla"/>
              </a:defRPr>
            </a:lvl1pPr>
          </a:lstStyle>
          <a:p>
            <a:pPr marL="0" marR="0" lvl="0" indent="0" algn="ctr" defTabSz="457181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arla" pitchFamily="2" charset="0"/>
                <a:sym typeface="Karla"/>
              </a:rPr>
              <a:t>Racial Bias  </a:t>
            </a:r>
          </a:p>
        </p:txBody>
      </p:sp>
      <p:pic>
        <p:nvPicPr>
          <p:cNvPr id="238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19" y="1871350"/>
            <a:ext cx="5713875" cy="3000173"/>
          </a:xfrm>
          <a:prstGeom prst="rect">
            <a:avLst/>
          </a:prstGeom>
          <a:ln w="76200">
            <a:solidFill>
              <a:srgbClr val="002060"/>
            </a:solidFill>
            <a:miter lim="400000"/>
          </a:ln>
        </p:spPr>
      </p:pic>
      <p:pic>
        <p:nvPicPr>
          <p:cNvPr id="239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738" y="1871261"/>
            <a:ext cx="3479786" cy="3115477"/>
          </a:xfrm>
          <a:prstGeom prst="rect">
            <a:avLst/>
          </a:prstGeom>
          <a:ln w="76200">
            <a:solidFill>
              <a:srgbClr val="002060"/>
            </a:solidFill>
            <a:miter lim="400000"/>
          </a:ln>
        </p:spPr>
      </p:pic>
      <p:sp>
        <p:nvSpPr>
          <p:cNvPr id="240" name="TextBox 13"/>
          <p:cNvSpPr txBox="1"/>
          <p:nvPr/>
        </p:nvSpPr>
        <p:spPr>
          <a:xfrm>
            <a:off x="755705" y="5258781"/>
            <a:ext cx="392870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000">
                <a:solidFill>
                  <a:srgbClr val="404040"/>
                </a:solidFill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" pitchFamily="2" charset="0"/>
                <a:ea typeface="+mj-ea"/>
                <a:cs typeface="+mj-cs"/>
                <a:sym typeface="Calibri"/>
              </a:rPr>
              <a:t>Some DS models for evaluate job applications show bias in favor of male candidate</a:t>
            </a:r>
          </a:p>
        </p:txBody>
      </p:sp>
      <p:sp>
        <p:nvSpPr>
          <p:cNvPr id="241" name="TextBox 14"/>
          <p:cNvSpPr txBox="1"/>
          <p:nvPr/>
        </p:nvSpPr>
        <p:spPr>
          <a:xfrm>
            <a:off x="6883687" y="5214359"/>
            <a:ext cx="3928701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000">
                <a:solidFill>
                  <a:srgbClr val="404040"/>
                </a:solidFill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arla" pitchFamily="2" charset="0"/>
                <a:ea typeface="+mj-ea"/>
                <a:cs typeface="+mj-cs"/>
                <a:sym typeface="Calibri"/>
              </a:rPr>
              <a:t>Risk models used in US courts have  shown to be biased against non-white defendants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" id="{C11A1EC6-E620-4659-8BF3-35FD03730442}" vid="{882264C5-F8FF-4EFC-959B-1E4EBA1E2D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1436</Words>
  <Application>Microsoft Macintosh PowerPoint</Application>
  <PresentationFormat>Widescreen</PresentationFormat>
  <Paragraphs>410</Paragraphs>
  <Slides>36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Karla</vt:lpstr>
      <vt:lpstr>Gill Sans MT</vt:lpstr>
      <vt:lpstr>Arial</vt:lpstr>
      <vt:lpstr>Karla Light</vt:lpstr>
      <vt:lpstr>Calibri</vt:lpstr>
      <vt:lpstr>Cambria Math</vt:lpstr>
      <vt:lpstr>Karla Medium</vt:lpstr>
      <vt:lpstr>Theme2</vt:lpstr>
      <vt:lpstr>PowerPoint Presentation</vt:lpstr>
      <vt:lpstr>Outline</vt:lpstr>
      <vt:lpstr>Outline</vt:lpstr>
      <vt:lpstr>Historical Trends</vt:lpstr>
      <vt:lpstr>Recent developments</vt:lpstr>
      <vt:lpstr>Recent developments</vt:lpstr>
      <vt:lpstr>Recent developments</vt:lpstr>
      <vt:lpstr>Recent developments</vt:lpstr>
      <vt:lpstr>The potential challenges in Data Science</vt:lpstr>
      <vt:lpstr>Outline</vt:lpstr>
      <vt:lpstr>What is Machine Learning?</vt:lpstr>
      <vt:lpstr>Supervised v/s Unsupervised Machine Learning</vt:lpstr>
      <vt:lpstr>Building blocks of supervised machine learning</vt:lpstr>
      <vt:lpstr>Building blocks of supervised machine learning</vt:lpstr>
      <vt:lpstr>Building blocks of supervised machine learning</vt:lpstr>
      <vt:lpstr>Building blocks of supervised machine learning</vt:lpstr>
      <vt:lpstr>Building blocks of supervised machine learning</vt:lpstr>
      <vt:lpstr>Optimization</vt:lpstr>
      <vt:lpstr>Optimization: Brute force </vt:lpstr>
      <vt:lpstr>Gradient Descent</vt:lpstr>
      <vt:lpstr>Outline</vt:lpstr>
      <vt:lpstr>Logistic Regression Revisited</vt:lpstr>
      <vt:lpstr>Logistic Regression Revisited</vt:lpstr>
      <vt:lpstr>Logistic Regression Revisited</vt:lpstr>
      <vt:lpstr>Logistic Regression Revisited</vt:lpstr>
      <vt:lpstr>Logistic Regression Revisited</vt:lpstr>
      <vt:lpstr>Logistic Regression Revisited</vt:lpstr>
      <vt:lpstr>Build our first ANN</vt:lpstr>
      <vt:lpstr>Build our first ANN</vt:lpstr>
      <vt:lpstr>Build our first ANN</vt:lpstr>
      <vt:lpstr>Build our first ANN</vt:lpstr>
      <vt:lpstr>Build our first ANN</vt:lpstr>
      <vt:lpstr>Build our first ANN</vt:lpstr>
      <vt:lpstr>Build our first ANN</vt:lpstr>
      <vt:lpstr>Build our first ANN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Perceptron and Multilayer Perceptron</dc:title>
  <dc:creator>Anshika Gupta</dc:creator>
  <cp:lastModifiedBy>Protopapas, Pavlos</cp:lastModifiedBy>
  <cp:revision>6</cp:revision>
  <dcterms:created xsi:type="dcterms:W3CDTF">2022-03-06T17:47:12Z</dcterms:created>
  <dcterms:modified xsi:type="dcterms:W3CDTF">2024-06-03T15:21:15Z</dcterms:modified>
</cp:coreProperties>
</file>